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png" ContentType="image/png"/>
  <Default Extension="jpeg" ContentType="image/jpeg"/>
  <Override PartName="/_rels/.rels" ContentType="application/vnd.openxmlformats-package.relationships+xml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_rels/slideMaster1.xml.rels" ContentType="application/vnd.openxmlformats-package.relationships+xml"/>
  <Override PartName="/ppt/slideMasters/_rels/slideMaster2.xml.rels" ContentType="application/vnd.openxmlformats-package.relationships+xml"/>
  <Override PartName="/ppt/slideMasters/_rels/slideMaster3.xml.rels" ContentType="application/vnd.openxmlformats-package.relationships+xml"/>
  <Override PartName="/ppt/slideMasters/_rels/slideMaster4.xml.rels" ContentType="application/vnd.openxmlformats-package.relationship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slideLayouts/slideLayout39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_rels/slideLayout9.xml.rels" ContentType="application/vnd.openxmlformats-package.relationships+xml"/>
  <Override PartName="/ppt/slideLayouts/_rels/slideLayout1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12.xml.rels" ContentType="application/vnd.openxmlformats-package.relationships+xml"/>
  <Override PartName="/ppt/slideLayouts/_rels/slideLayout13.xml.rels" ContentType="application/vnd.openxmlformats-package.relationships+xml"/>
  <Override PartName="/ppt/slideLayouts/_rels/slideLayout14.xml.rels" ContentType="application/vnd.openxmlformats-package.relationships+xml"/>
  <Override PartName="/ppt/slideLayouts/_rels/slideLayout15.xml.rels" ContentType="application/vnd.openxmlformats-package.relationships+xml"/>
  <Override PartName="/ppt/slideLayouts/_rels/slideLayout16.xml.rels" ContentType="application/vnd.openxmlformats-package.relationships+xml"/>
  <Override PartName="/ppt/slideLayouts/_rels/slideLayout17.xml.rels" ContentType="application/vnd.openxmlformats-package.relationships+xml"/>
  <Override PartName="/ppt/slideLayouts/_rels/slideLayout18.xml.rels" ContentType="application/vnd.openxmlformats-package.relationships+xml"/>
  <Override PartName="/ppt/slideLayouts/_rels/slideLayout19.xml.rels" ContentType="application/vnd.openxmlformats-package.relationships+xml"/>
  <Override PartName="/ppt/slideLayouts/_rels/slideLayout20.xml.rels" ContentType="application/vnd.openxmlformats-package.relationships+xml"/>
  <Override PartName="/ppt/slideLayouts/_rels/slideLayout21.xml.rels" ContentType="application/vnd.openxmlformats-package.relationships+xml"/>
  <Override PartName="/ppt/slideLayouts/_rels/slideLayout22.xml.rels" ContentType="application/vnd.openxmlformats-package.relationships+xml"/>
  <Override PartName="/ppt/slideLayouts/_rels/slideLayout23.xml.rels" ContentType="application/vnd.openxmlformats-package.relationships+xml"/>
  <Override PartName="/ppt/slideLayouts/_rels/slideLayout24.xml.rels" ContentType="application/vnd.openxmlformats-package.relationships+xml"/>
  <Override PartName="/ppt/slideLayouts/_rels/slideLayout25.xml.rels" ContentType="application/vnd.openxmlformats-package.relationships+xml"/>
  <Override PartName="/ppt/slideLayouts/_rels/slideLayout26.xml.rels" ContentType="application/vnd.openxmlformats-package.relationships+xml"/>
  <Override PartName="/ppt/slideLayouts/_rels/slideLayout27.xml.rels" ContentType="application/vnd.openxmlformats-package.relationships+xml"/>
  <Override PartName="/ppt/slideLayouts/_rels/slideLayout28.xml.rels" ContentType="application/vnd.openxmlformats-package.relationships+xml"/>
  <Override PartName="/ppt/slideLayouts/_rels/slideLayout29.xml.rels" ContentType="application/vnd.openxmlformats-package.relationships+xml"/>
  <Override PartName="/ppt/slideLayouts/_rels/slideLayout30.xml.rels" ContentType="application/vnd.openxmlformats-package.relationships+xml"/>
  <Override PartName="/ppt/slideLayouts/_rels/slideLayout31.xml.rels" ContentType="application/vnd.openxmlformats-package.relationships+xml"/>
  <Override PartName="/ppt/slideLayouts/_rels/slideLayout32.xml.rels" ContentType="application/vnd.openxmlformats-package.relationships+xml"/>
  <Override PartName="/ppt/slideLayouts/_rels/slideLayout33.xml.rels" ContentType="application/vnd.openxmlformats-package.relationships+xml"/>
  <Override PartName="/ppt/slideLayouts/_rels/slideLayout34.xml.rels" ContentType="application/vnd.openxmlformats-package.relationships+xml"/>
  <Override PartName="/ppt/slideLayouts/_rels/slideLayout35.xml.rels" ContentType="application/vnd.openxmlformats-package.relationships+xml"/>
  <Override PartName="/ppt/slideLayouts/_rels/slideLayout36.xml.rels" ContentType="application/vnd.openxmlformats-package.relationships+xml"/>
  <Override PartName="/ppt/slideLayouts/_rels/slideLayout37.xml.rels" ContentType="application/vnd.openxmlformats-package.relationships+xml"/>
  <Override PartName="/ppt/slideLayouts/_rels/slideLayout38.xml.rels" ContentType="application/vnd.openxmlformats-package.relationships+xml"/>
  <Override PartName="/ppt/slideLayouts/_rels/slideLayout39.xml.rels" ContentType="application/vnd.openxmlformats-package.relationships+xml"/>
  <Override PartName="/ppt/slideLayouts/_rels/slideLayout40.xml.rels" ContentType="application/vnd.openxmlformats-package.relationships+xml"/>
  <Override PartName="/ppt/slideLayouts/_rels/slideLayout41.xml.rels" ContentType="application/vnd.openxmlformats-package.relationships+xml"/>
  <Override PartName="/ppt/slideLayouts/_rels/slideLayout42.xml.rels" ContentType="application/vnd.openxmlformats-package.relationships+xml"/>
  <Override PartName="/ppt/slideLayouts/_rels/slideLayout43.xml.rels" ContentType="application/vnd.openxmlformats-package.relationships+xml"/>
  <Override PartName="/ppt/slideLayouts/_rels/slideLayout44.xml.rels" ContentType="application/vnd.openxmlformats-package.relationships+xml"/>
  <Override PartName="/ppt/slideLayouts/_rels/slideLayout45.xml.rels" ContentType="application/vnd.openxmlformats-package.relationships+xml"/>
  <Override PartName="/ppt/slideLayouts/_rels/slideLayout46.xml.rels" ContentType="application/vnd.openxmlformats-package.relationships+xml"/>
  <Override PartName="/ppt/slideLayouts/_rels/slideLayout47.xml.rels" ContentType="application/vnd.openxmlformats-package.relationships+xml"/>
  <Override PartName="/ppt/slideLayouts/_rels/slideLayout48.xml.rels" ContentType="application/vnd.openxmlformats-package.relationships+xml"/>
  <Override PartName="/ppt/_rels/presentation.xml.rels" ContentType="application/vnd.openxmlformats-package.relationships+xml"/>
  <Override PartName="/ppt/slides/slide9.xml" ContentType="application/vnd.openxmlformats-officedocument.presentationml.slid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_rels/slide9.xml.rels" ContentType="application/vnd.openxmlformats-package.relationships+xml"/>
  <Override PartName="/ppt/slides/_rels/slide1.xml.rels" ContentType="application/vnd.openxmlformats-package.relationships+xml"/>
  <Override PartName="/ppt/slides/_rels/slide2.xml.rels" ContentType="application/vnd.openxmlformats-package.relationships+xml"/>
  <Override PartName="/ppt/slides/_rels/slide3.xml.rels" ContentType="application/vnd.openxmlformats-package.relationships+xml"/>
  <Override PartName="/ppt/slides/_rels/slide4.xml.rels" ContentType="application/vnd.openxmlformats-package.relationships+xml"/>
  <Override PartName="/ppt/slides/_rels/slide5.xml.rels" ContentType="application/vnd.openxmlformats-package.relationships+xml"/>
  <Override PartName="/ppt/slides/_rels/slide6.xml.rels" ContentType="application/vnd.openxmlformats-package.relationships+xml"/>
  <Override PartName="/ppt/slides/_rels/slide7.xml.rels" ContentType="application/vnd.openxmlformats-package.relationships+xml"/>
  <Override PartName="/ppt/slides/_rels/slide8.xml.rels" ContentType="application/vnd.openxmlformats-package.relationships+xml"/>
  <Override PartName="/ppt/slides/_rels/slide10.xml.rels" ContentType="application/vnd.openxmlformats-package.relationships+xml"/>
  <Override PartName="/ppt/slides/_rels/slide11.xml.rels" ContentType="application/vnd.openxmlformats-package.relationships+xml"/>
  <Override PartName="/ppt/slides/_rels/slide12.xml.rels" ContentType="application/vnd.openxmlformats-package.relationships+xml"/>
  <Override PartName="/ppt/media/image1.png" ContentType="image/png"/>
  <Override PartName="/ppt/media/image2.png" ContentType="image/png"/>
  <Override PartName="/ppt/media/image3.png" ContentType="image/png"/>
  <Override PartName="/ppt/media/image4.png" ContentType="image/png"/>
  <Override PartName="/ppt/media/image5.png" ContentType="image/png"/>
  <Override PartName="/ppt/media/image6.png" ContentType="image/png"/>
  <Override PartName="/ppt/media/image7.png" ContentType="image/png"/>
  <Override PartName="/ppt/media/image8.png" ContentType="image/png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  <p:sldMasterId id="2147483661" r:id="rId3"/>
    <p:sldMasterId id="2147483674" r:id="rId4"/>
    <p:sldMasterId id="2147483687" r:id="rId5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</p:sldIdLst>
  <p:sldSz cx="10080625" cy="7559675"/>
  <p:notesSz cx="7559675" cy="10691812"/>
</p:presentation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Master" Target="slideMasters/slideMaster2.xml"/><Relationship Id="rId4" Type="http://schemas.openxmlformats.org/officeDocument/2006/relationships/slideMaster" Target="slideMasters/slideMaster3.xml"/><Relationship Id="rId5" Type="http://schemas.openxmlformats.org/officeDocument/2006/relationships/slideMaster" Target="slideMasters/slideMaster4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slide" Target="slides/slide8.xml"/><Relationship Id="rId14" Type="http://schemas.openxmlformats.org/officeDocument/2006/relationships/slide" Target="slides/slide9.xml"/><Relationship Id="rId15" Type="http://schemas.openxmlformats.org/officeDocument/2006/relationships/slide" Target="slides/slide10.xml"/><Relationship Id="rId16" Type="http://schemas.openxmlformats.org/officeDocument/2006/relationships/slide" Target="slides/slide11.xml"/><Relationship Id="rId17" Type="http://schemas.openxmlformats.org/officeDocument/2006/relationships/slide" Target="slides/slide12.xml"/>
</Relationship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3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3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3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4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280" cy="126216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de-DE" sz="4400" spc="-1" strike="noStrike">
              <a:latin typeface="Arial"/>
            </a:endParaRPr>
          </a:p>
        </p:txBody>
      </p:sp>
      <p:sp>
        <p:nvSpPr>
          <p:cNvPr id="24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907200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de-DE" sz="3200" spc="-1" strike="noStrike">
              <a:latin typeface="Arial"/>
            </a:endParaRPr>
          </a:p>
        </p:txBody>
      </p:sp>
      <p:sp>
        <p:nvSpPr>
          <p:cNvPr id="25" name="PlaceHolder 3"/>
          <p:cNvSpPr>
            <a:spLocks noGrp="1"/>
          </p:cNvSpPr>
          <p:nvPr>
            <p:ph type="body"/>
          </p:nvPr>
        </p:nvSpPr>
        <p:spPr>
          <a:xfrm>
            <a:off x="504000" y="4058640"/>
            <a:ext cx="907200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de-DE" sz="3200" spc="-1" strike="noStrike">
              <a:latin typeface="Arial"/>
            </a:endParaRPr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280" cy="126216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de-DE" sz="4400" spc="-1" strike="noStrike">
              <a:latin typeface="Arial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42692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de-DE" sz="3200" spc="-1" strike="noStrike">
              <a:latin typeface="Arial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5152680" y="1768680"/>
            <a:ext cx="442692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de-DE" sz="3200" spc="-1" strike="noStrike">
              <a:latin typeface="Arial"/>
            </a:endParaRPr>
          </a:p>
        </p:txBody>
      </p:sp>
      <p:sp>
        <p:nvSpPr>
          <p:cNvPr id="29" name="PlaceHolder 4"/>
          <p:cNvSpPr>
            <a:spLocks noGrp="1"/>
          </p:cNvSpPr>
          <p:nvPr>
            <p:ph type="body"/>
          </p:nvPr>
        </p:nvSpPr>
        <p:spPr>
          <a:xfrm>
            <a:off x="504000" y="4058640"/>
            <a:ext cx="442692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de-DE" sz="3200" spc="-1" strike="noStrike">
              <a:latin typeface="Arial"/>
            </a:endParaRPr>
          </a:p>
        </p:txBody>
      </p:sp>
      <p:sp>
        <p:nvSpPr>
          <p:cNvPr id="30" name="PlaceHolder 5"/>
          <p:cNvSpPr>
            <a:spLocks noGrp="1"/>
          </p:cNvSpPr>
          <p:nvPr>
            <p:ph type="body"/>
          </p:nvPr>
        </p:nvSpPr>
        <p:spPr>
          <a:xfrm>
            <a:off x="5152680" y="4058640"/>
            <a:ext cx="442692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de-DE" sz="3200" spc="-1" strike="noStrike">
              <a:latin typeface="Arial"/>
            </a:endParaRPr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280" cy="126216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de-DE" sz="4400" spc="-1" strike="noStrike">
              <a:latin typeface="Arial"/>
            </a:endParaRPr>
          </a:p>
        </p:txBody>
      </p:sp>
      <p:sp>
        <p:nvSpPr>
          <p:cNvPr id="32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292104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de-DE" sz="3200" spc="-1" strike="noStrike">
              <a:latin typeface="Arial"/>
            </a:endParaRPr>
          </a:p>
        </p:txBody>
      </p:sp>
      <p:sp>
        <p:nvSpPr>
          <p:cNvPr id="33" name="PlaceHolder 3"/>
          <p:cNvSpPr>
            <a:spLocks noGrp="1"/>
          </p:cNvSpPr>
          <p:nvPr>
            <p:ph type="body"/>
          </p:nvPr>
        </p:nvSpPr>
        <p:spPr>
          <a:xfrm>
            <a:off x="3571560" y="1768680"/>
            <a:ext cx="292104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de-DE" sz="3200" spc="-1" strike="noStrike">
              <a:latin typeface="Arial"/>
            </a:endParaRPr>
          </a:p>
        </p:txBody>
      </p:sp>
      <p:sp>
        <p:nvSpPr>
          <p:cNvPr id="34" name="PlaceHolder 4"/>
          <p:cNvSpPr>
            <a:spLocks noGrp="1"/>
          </p:cNvSpPr>
          <p:nvPr>
            <p:ph type="body"/>
          </p:nvPr>
        </p:nvSpPr>
        <p:spPr>
          <a:xfrm>
            <a:off x="6639120" y="1768680"/>
            <a:ext cx="292104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de-DE" sz="3200" spc="-1" strike="noStrike">
              <a:latin typeface="Arial"/>
            </a:endParaRPr>
          </a:p>
        </p:txBody>
      </p:sp>
      <p:sp>
        <p:nvSpPr>
          <p:cNvPr id="35" name="PlaceHolder 5"/>
          <p:cNvSpPr>
            <a:spLocks noGrp="1"/>
          </p:cNvSpPr>
          <p:nvPr>
            <p:ph type="body"/>
          </p:nvPr>
        </p:nvSpPr>
        <p:spPr>
          <a:xfrm>
            <a:off x="504000" y="4058640"/>
            <a:ext cx="292104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de-DE" sz="3200" spc="-1" strike="noStrike">
              <a:latin typeface="Arial"/>
            </a:endParaRPr>
          </a:p>
        </p:txBody>
      </p:sp>
      <p:sp>
        <p:nvSpPr>
          <p:cNvPr id="36" name="PlaceHolder 6"/>
          <p:cNvSpPr>
            <a:spLocks noGrp="1"/>
          </p:cNvSpPr>
          <p:nvPr>
            <p:ph type="body"/>
          </p:nvPr>
        </p:nvSpPr>
        <p:spPr>
          <a:xfrm>
            <a:off x="3571560" y="4058640"/>
            <a:ext cx="292104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de-DE" sz="3200" spc="-1" strike="noStrike">
              <a:latin typeface="Arial"/>
            </a:endParaRPr>
          </a:p>
        </p:txBody>
      </p:sp>
      <p:sp>
        <p:nvSpPr>
          <p:cNvPr id="37" name="PlaceHolder 7"/>
          <p:cNvSpPr>
            <a:spLocks noGrp="1"/>
          </p:cNvSpPr>
          <p:nvPr>
            <p:ph type="body"/>
          </p:nvPr>
        </p:nvSpPr>
        <p:spPr>
          <a:xfrm>
            <a:off x="6639120" y="4058640"/>
            <a:ext cx="292104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de-DE" sz="3200" spc="-1" strike="noStrike">
              <a:latin typeface="Arial"/>
            </a:endParaRPr>
          </a:p>
        </p:txBody>
      </p:sp>
    </p:spTree>
  </p:cSld>
</p:sldLayout>
</file>

<file path=ppt/slideLayouts/slideLayout1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280" cy="126216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de-DE" sz="4400" spc="-1" strike="noStrike">
              <a:latin typeface="Arial"/>
            </a:endParaRPr>
          </a:p>
        </p:txBody>
      </p:sp>
      <p:sp>
        <p:nvSpPr>
          <p:cNvPr id="41" name="PlaceHolder 2"/>
          <p:cNvSpPr>
            <a:spLocks noGrp="1"/>
          </p:cNvSpPr>
          <p:nvPr>
            <p:ph type="subTitle"/>
          </p:nvPr>
        </p:nvSpPr>
        <p:spPr>
          <a:xfrm>
            <a:off x="504000" y="1768680"/>
            <a:ext cx="9072000" cy="438408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de-DE" sz="3200" spc="-1" strike="noStrike">
              <a:latin typeface="Arial"/>
            </a:endParaRPr>
          </a:p>
        </p:txBody>
      </p:sp>
    </p:spTree>
  </p:cSld>
</p:sldLayout>
</file>

<file path=ppt/slideLayouts/slideLayout1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280" cy="126216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de-DE" sz="4400" spc="-1" strike="noStrike">
              <a:latin typeface="Arial"/>
            </a:endParaRPr>
          </a:p>
        </p:txBody>
      </p:sp>
      <p:sp>
        <p:nvSpPr>
          <p:cNvPr id="43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9072000" cy="43840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de-DE" sz="3200" spc="-1" strike="noStrike">
              <a:latin typeface="Arial"/>
            </a:endParaRPr>
          </a:p>
        </p:txBody>
      </p:sp>
    </p:spTree>
  </p:cSld>
</p:sldLayout>
</file>

<file path=ppt/slideLayouts/slideLayout1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280" cy="126216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de-DE" sz="4400" spc="-1" strike="noStrike">
              <a:latin typeface="Arial"/>
            </a:endParaRPr>
          </a:p>
        </p:txBody>
      </p:sp>
      <p:sp>
        <p:nvSpPr>
          <p:cNvPr id="45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426920" cy="43840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de-DE" sz="3200" spc="-1" strike="noStrike">
              <a:latin typeface="Arial"/>
            </a:endParaRPr>
          </a:p>
        </p:txBody>
      </p:sp>
      <p:sp>
        <p:nvSpPr>
          <p:cNvPr id="46" name="PlaceHolder 3"/>
          <p:cNvSpPr>
            <a:spLocks noGrp="1"/>
          </p:cNvSpPr>
          <p:nvPr>
            <p:ph type="body"/>
          </p:nvPr>
        </p:nvSpPr>
        <p:spPr>
          <a:xfrm>
            <a:off x="5152680" y="1768680"/>
            <a:ext cx="4426920" cy="43840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de-DE" sz="3200" spc="-1" strike="noStrike">
              <a:latin typeface="Arial"/>
            </a:endParaRPr>
          </a:p>
        </p:txBody>
      </p:sp>
    </p:spTree>
  </p:cSld>
</p:sldLayout>
</file>

<file path=ppt/slideLayouts/slideLayout1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280" cy="126216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de-DE" sz="4400" spc="-1" strike="noStrike">
              <a:latin typeface="Arial"/>
            </a:endParaRPr>
          </a:p>
        </p:txBody>
      </p:sp>
    </p:spTree>
  </p:cSld>
</p:sldLayout>
</file>

<file path=ppt/slideLayouts/slideLayout1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PlaceHolder 1"/>
          <p:cNvSpPr>
            <a:spLocks noGrp="1"/>
          </p:cNvSpPr>
          <p:nvPr>
            <p:ph type="subTitle"/>
          </p:nvPr>
        </p:nvSpPr>
        <p:spPr>
          <a:xfrm>
            <a:off x="504000" y="301320"/>
            <a:ext cx="9071280" cy="58518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de-DE" sz="3200" spc="-1" strike="noStrike">
              <a:latin typeface="Arial"/>
            </a:endParaRPr>
          </a:p>
        </p:txBody>
      </p:sp>
    </p:spTree>
  </p:cSld>
</p:sldLayout>
</file>

<file path=ppt/slideLayouts/slideLayout1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280" cy="126216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de-DE" sz="4400" spc="-1" strike="noStrike">
              <a:latin typeface="Arial"/>
            </a:endParaRPr>
          </a:p>
        </p:txBody>
      </p:sp>
      <p:sp>
        <p:nvSpPr>
          <p:cNvPr id="50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42692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de-DE" sz="3200" spc="-1" strike="noStrike">
              <a:latin typeface="Arial"/>
            </a:endParaRPr>
          </a:p>
        </p:txBody>
      </p:sp>
      <p:sp>
        <p:nvSpPr>
          <p:cNvPr id="51" name="PlaceHolder 3"/>
          <p:cNvSpPr>
            <a:spLocks noGrp="1"/>
          </p:cNvSpPr>
          <p:nvPr>
            <p:ph type="body"/>
          </p:nvPr>
        </p:nvSpPr>
        <p:spPr>
          <a:xfrm>
            <a:off x="5152680" y="1768680"/>
            <a:ext cx="4426920" cy="43840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de-DE" sz="3200" spc="-1" strike="noStrike">
              <a:latin typeface="Arial"/>
            </a:endParaRPr>
          </a:p>
        </p:txBody>
      </p:sp>
      <p:sp>
        <p:nvSpPr>
          <p:cNvPr id="52" name="PlaceHolder 4"/>
          <p:cNvSpPr>
            <a:spLocks noGrp="1"/>
          </p:cNvSpPr>
          <p:nvPr>
            <p:ph type="body"/>
          </p:nvPr>
        </p:nvSpPr>
        <p:spPr>
          <a:xfrm>
            <a:off x="504000" y="4058640"/>
            <a:ext cx="442692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de-DE" sz="3200" spc="-1" strike="noStrike">
              <a:latin typeface="Arial"/>
            </a:endParaRP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280" cy="126216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de-DE" sz="4400" spc="-1" strike="noStrike"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subTitle"/>
          </p:nvPr>
        </p:nvSpPr>
        <p:spPr>
          <a:xfrm>
            <a:off x="504000" y="1768680"/>
            <a:ext cx="9072000" cy="438408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de-DE" sz="3200" spc="-1" strike="noStrike">
              <a:latin typeface="Arial"/>
            </a:endParaRPr>
          </a:p>
        </p:txBody>
      </p:sp>
    </p:spTree>
  </p:cSld>
</p:sldLayout>
</file>

<file path=ppt/slideLayouts/slideLayout2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280" cy="126216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de-DE" sz="4400" spc="-1" strike="noStrike">
              <a:latin typeface="Arial"/>
            </a:endParaRPr>
          </a:p>
        </p:txBody>
      </p:sp>
      <p:sp>
        <p:nvSpPr>
          <p:cNvPr id="54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426920" cy="43840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de-DE" sz="3200" spc="-1" strike="noStrike">
              <a:latin typeface="Arial"/>
            </a:endParaRPr>
          </a:p>
        </p:txBody>
      </p:sp>
      <p:sp>
        <p:nvSpPr>
          <p:cNvPr id="55" name="PlaceHolder 3"/>
          <p:cNvSpPr>
            <a:spLocks noGrp="1"/>
          </p:cNvSpPr>
          <p:nvPr>
            <p:ph type="body"/>
          </p:nvPr>
        </p:nvSpPr>
        <p:spPr>
          <a:xfrm>
            <a:off x="5152680" y="1768680"/>
            <a:ext cx="442692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de-DE" sz="3200" spc="-1" strike="noStrike">
              <a:latin typeface="Arial"/>
            </a:endParaRPr>
          </a:p>
        </p:txBody>
      </p:sp>
      <p:sp>
        <p:nvSpPr>
          <p:cNvPr id="56" name="PlaceHolder 4"/>
          <p:cNvSpPr>
            <a:spLocks noGrp="1"/>
          </p:cNvSpPr>
          <p:nvPr>
            <p:ph type="body"/>
          </p:nvPr>
        </p:nvSpPr>
        <p:spPr>
          <a:xfrm>
            <a:off x="5152680" y="4058640"/>
            <a:ext cx="442692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de-DE" sz="3200" spc="-1" strike="noStrike">
              <a:latin typeface="Arial"/>
            </a:endParaRPr>
          </a:p>
        </p:txBody>
      </p:sp>
    </p:spTree>
  </p:cSld>
</p:sldLayout>
</file>

<file path=ppt/slideLayouts/slideLayout2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280" cy="126216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de-DE" sz="4400" spc="-1" strike="noStrike">
              <a:latin typeface="Arial"/>
            </a:endParaRPr>
          </a:p>
        </p:txBody>
      </p:sp>
      <p:sp>
        <p:nvSpPr>
          <p:cNvPr id="58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42692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de-DE" sz="3200" spc="-1" strike="noStrike">
              <a:latin typeface="Arial"/>
            </a:endParaRPr>
          </a:p>
        </p:txBody>
      </p:sp>
      <p:sp>
        <p:nvSpPr>
          <p:cNvPr id="59" name="PlaceHolder 3"/>
          <p:cNvSpPr>
            <a:spLocks noGrp="1"/>
          </p:cNvSpPr>
          <p:nvPr>
            <p:ph type="body"/>
          </p:nvPr>
        </p:nvSpPr>
        <p:spPr>
          <a:xfrm>
            <a:off x="5152680" y="1768680"/>
            <a:ext cx="442692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de-DE" sz="3200" spc="-1" strike="noStrike">
              <a:latin typeface="Arial"/>
            </a:endParaRPr>
          </a:p>
        </p:txBody>
      </p:sp>
      <p:sp>
        <p:nvSpPr>
          <p:cNvPr id="60" name="PlaceHolder 4"/>
          <p:cNvSpPr>
            <a:spLocks noGrp="1"/>
          </p:cNvSpPr>
          <p:nvPr>
            <p:ph type="body"/>
          </p:nvPr>
        </p:nvSpPr>
        <p:spPr>
          <a:xfrm>
            <a:off x="504000" y="4058640"/>
            <a:ext cx="907200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de-DE" sz="3200" spc="-1" strike="noStrike">
              <a:latin typeface="Arial"/>
            </a:endParaRPr>
          </a:p>
        </p:txBody>
      </p:sp>
    </p:spTree>
  </p:cSld>
</p:sldLayout>
</file>

<file path=ppt/slideLayouts/slideLayout2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280" cy="126216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de-DE" sz="4400" spc="-1" strike="noStrike">
              <a:latin typeface="Arial"/>
            </a:endParaRPr>
          </a:p>
        </p:txBody>
      </p:sp>
      <p:sp>
        <p:nvSpPr>
          <p:cNvPr id="62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907200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de-DE" sz="3200" spc="-1" strike="noStrike">
              <a:latin typeface="Arial"/>
            </a:endParaRPr>
          </a:p>
        </p:txBody>
      </p:sp>
      <p:sp>
        <p:nvSpPr>
          <p:cNvPr id="63" name="PlaceHolder 3"/>
          <p:cNvSpPr>
            <a:spLocks noGrp="1"/>
          </p:cNvSpPr>
          <p:nvPr>
            <p:ph type="body"/>
          </p:nvPr>
        </p:nvSpPr>
        <p:spPr>
          <a:xfrm>
            <a:off x="504000" y="4058640"/>
            <a:ext cx="907200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de-DE" sz="3200" spc="-1" strike="noStrike">
              <a:latin typeface="Arial"/>
            </a:endParaRPr>
          </a:p>
        </p:txBody>
      </p:sp>
    </p:spTree>
  </p:cSld>
</p:sldLayout>
</file>

<file path=ppt/slideLayouts/slideLayout2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280" cy="126216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de-DE" sz="4400" spc="-1" strike="noStrike">
              <a:latin typeface="Arial"/>
            </a:endParaRPr>
          </a:p>
        </p:txBody>
      </p:sp>
      <p:sp>
        <p:nvSpPr>
          <p:cNvPr id="65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42692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de-DE" sz="3200" spc="-1" strike="noStrike">
              <a:latin typeface="Arial"/>
            </a:endParaRPr>
          </a:p>
        </p:txBody>
      </p:sp>
      <p:sp>
        <p:nvSpPr>
          <p:cNvPr id="66" name="PlaceHolder 3"/>
          <p:cNvSpPr>
            <a:spLocks noGrp="1"/>
          </p:cNvSpPr>
          <p:nvPr>
            <p:ph type="body"/>
          </p:nvPr>
        </p:nvSpPr>
        <p:spPr>
          <a:xfrm>
            <a:off x="5152680" y="1768680"/>
            <a:ext cx="442692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de-DE" sz="3200" spc="-1" strike="noStrike">
              <a:latin typeface="Arial"/>
            </a:endParaRPr>
          </a:p>
        </p:txBody>
      </p:sp>
      <p:sp>
        <p:nvSpPr>
          <p:cNvPr id="67" name="PlaceHolder 4"/>
          <p:cNvSpPr>
            <a:spLocks noGrp="1"/>
          </p:cNvSpPr>
          <p:nvPr>
            <p:ph type="body"/>
          </p:nvPr>
        </p:nvSpPr>
        <p:spPr>
          <a:xfrm>
            <a:off x="504000" y="4058640"/>
            <a:ext cx="442692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de-DE" sz="3200" spc="-1" strike="noStrike">
              <a:latin typeface="Arial"/>
            </a:endParaRPr>
          </a:p>
        </p:txBody>
      </p:sp>
      <p:sp>
        <p:nvSpPr>
          <p:cNvPr id="68" name="PlaceHolder 5"/>
          <p:cNvSpPr>
            <a:spLocks noGrp="1"/>
          </p:cNvSpPr>
          <p:nvPr>
            <p:ph type="body"/>
          </p:nvPr>
        </p:nvSpPr>
        <p:spPr>
          <a:xfrm>
            <a:off x="5152680" y="4058640"/>
            <a:ext cx="442692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de-DE" sz="3200" spc="-1" strike="noStrike">
              <a:latin typeface="Arial"/>
            </a:endParaRPr>
          </a:p>
        </p:txBody>
      </p:sp>
    </p:spTree>
  </p:cSld>
</p:sldLayout>
</file>

<file path=ppt/slideLayouts/slideLayout2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280" cy="126216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de-DE" sz="4400" spc="-1" strike="noStrike">
              <a:latin typeface="Arial"/>
            </a:endParaRPr>
          </a:p>
        </p:txBody>
      </p:sp>
      <p:sp>
        <p:nvSpPr>
          <p:cNvPr id="70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292104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de-DE" sz="3200" spc="-1" strike="noStrike">
              <a:latin typeface="Arial"/>
            </a:endParaRPr>
          </a:p>
        </p:txBody>
      </p:sp>
      <p:sp>
        <p:nvSpPr>
          <p:cNvPr id="71" name="PlaceHolder 3"/>
          <p:cNvSpPr>
            <a:spLocks noGrp="1"/>
          </p:cNvSpPr>
          <p:nvPr>
            <p:ph type="body"/>
          </p:nvPr>
        </p:nvSpPr>
        <p:spPr>
          <a:xfrm>
            <a:off x="3571560" y="1768680"/>
            <a:ext cx="292104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de-DE" sz="3200" spc="-1" strike="noStrike">
              <a:latin typeface="Arial"/>
            </a:endParaRPr>
          </a:p>
        </p:txBody>
      </p:sp>
      <p:sp>
        <p:nvSpPr>
          <p:cNvPr id="72" name="PlaceHolder 4"/>
          <p:cNvSpPr>
            <a:spLocks noGrp="1"/>
          </p:cNvSpPr>
          <p:nvPr>
            <p:ph type="body"/>
          </p:nvPr>
        </p:nvSpPr>
        <p:spPr>
          <a:xfrm>
            <a:off x="6639120" y="1768680"/>
            <a:ext cx="292104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de-DE" sz="3200" spc="-1" strike="noStrike">
              <a:latin typeface="Arial"/>
            </a:endParaRPr>
          </a:p>
        </p:txBody>
      </p:sp>
      <p:sp>
        <p:nvSpPr>
          <p:cNvPr id="73" name="PlaceHolder 5"/>
          <p:cNvSpPr>
            <a:spLocks noGrp="1"/>
          </p:cNvSpPr>
          <p:nvPr>
            <p:ph type="body"/>
          </p:nvPr>
        </p:nvSpPr>
        <p:spPr>
          <a:xfrm>
            <a:off x="504000" y="4058640"/>
            <a:ext cx="292104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de-DE" sz="3200" spc="-1" strike="noStrike">
              <a:latin typeface="Arial"/>
            </a:endParaRPr>
          </a:p>
        </p:txBody>
      </p:sp>
      <p:sp>
        <p:nvSpPr>
          <p:cNvPr id="74" name="PlaceHolder 6"/>
          <p:cNvSpPr>
            <a:spLocks noGrp="1"/>
          </p:cNvSpPr>
          <p:nvPr>
            <p:ph type="body"/>
          </p:nvPr>
        </p:nvSpPr>
        <p:spPr>
          <a:xfrm>
            <a:off x="3571560" y="4058640"/>
            <a:ext cx="292104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de-DE" sz="3200" spc="-1" strike="noStrike">
              <a:latin typeface="Arial"/>
            </a:endParaRPr>
          </a:p>
        </p:txBody>
      </p:sp>
      <p:sp>
        <p:nvSpPr>
          <p:cNvPr id="75" name="PlaceHolder 7"/>
          <p:cNvSpPr>
            <a:spLocks noGrp="1"/>
          </p:cNvSpPr>
          <p:nvPr>
            <p:ph type="body"/>
          </p:nvPr>
        </p:nvSpPr>
        <p:spPr>
          <a:xfrm>
            <a:off x="6639120" y="4058640"/>
            <a:ext cx="292104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de-DE" sz="3200" spc="-1" strike="noStrike">
              <a:latin typeface="Arial"/>
            </a:endParaRPr>
          </a:p>
        </p:txBody>
      </p:sp>
    </p:spTree>
  </p:cSld>
</p:sldLayout>
</file>

<file path=ppt/slideLayouts/slideLayout2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2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280" cy="126216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de-DE" sz="4400" spc="-1" strike="noStrike">
              <a:latin typeface="Arial"/>
            </a:endParaRPr>
          </a:p>
        </p:txBody>
      </p:sp>
      <p:sp>
        <p:nvSpPr>
          <p:cNvPr id="79" name="PlaceHolder 2"/>
          <p:cNvSpPr>
            <a:spLocks noGrp="1"/>
          </p:cNvSpPr>
          <p:nvPr>
            <p:ph type="subTitle"/>
          </p:nvPr>
        </p:nvSpPr>
        <p:spPr>
          <a:xfrm>
            <a:off x="504000" y="1768680"/>
            <a:ext cx="9072000" cy="438408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de-DE" sz="3200" spc="-1" strike="noStrike">
              <a:latin typeface="Arial"/>
            </a:endParaRPr>
          </a:p>
        </p:txBody>
      </p:sp>
    </p:spTree>
  </p:cSld>
</p:sldLayout>
</file>

<file path=ppt/slideLayouts/slideLayout2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280" cy="126216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de-DE" sz="4400" spc="-1" strike="noStrike">
              <a:latin typeface="Arial"/>
            </a:endParaRPr>
          </a:p>
        </p:txBody>
      </p:sp>
      <p:sp>
        <p:nvSpPr>
          <p:cNvPr id="81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9072000" cy="43840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de-DE" sz="3200" spc="-1" strike="noStrike">
              <a:latin typeface="Arial"/>
            </a:endParaRPr>
          </a:p>
        </p:txBody>
      </p:sp>
    </p:spTree>
  </p:cSld>
</p:sldLayout>
</file>

<file path=ppt/slideLayouts/slideLayout2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280" cy="126216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de-DE" sz="4400" spc="-1" strike="noStrike">
              <a:latin typeface="Arial"/>
            </a:endParaRPr>
          </a:p>
        </p:txBody>
      </p:sp>
      <p:sp>
        <p:nvSpPr>
          <p:cNvPr id="83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426920" cy="43840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de-DE" sz="3200" spc="-1" strike="noStrike">
              <a:latin typeface="Arial"/>
            </a:endParaRPr>
          </a:p>
        </p:txBody>
      </p:sp>
      <p:sp>
        <p:nvSpPr>
          <p:cNvPr id="84" name="PlaceHolder 3"/>
          <p:cNvSpPr>
            <a:spLocks noGrp="1"/>
          </p:cNvSpPr>
          <p:nvPr>
            <p:ph type="body"/>
          </p:nvPr>
        </p:nvSpPr>
        <p:spPr>
          <a:xfrm>
            <a:off x="5152680" y="1768680"/>
            <a:ext cx="4426920" cy="43840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de-DE" sz="3200" spc="-1" strike="noStrike">
              <a:latin typeface="Arial"/>
            </a:endParaRPr>
          </a:p>
        </p:txBody>
      </p:sp>
    </p:spTree>
  </p:cSld>
</p:sldLayout>
</file>

<file path=ppt/slideLayouts/slideLayout2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280" cy="126216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de-DE" sz="4400" spc="-1" strike="noStrike">
              <a:latin typeface="Arial"/>
            </a:endParaRPr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280" cy="126216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de-DE" sz="4400" spc="-1" strike="noStrike">
              <a:latin typeface="Arial"/>
            </a:endParaRPr>
          </a:p>
        </p:txBody>
      </p:sp>
      <p:sp>
        <p:nvSpPr>
          <p:cNvPr id="5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9072000" cy="43840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de-DE" sz="3200" spc="-1" strike="noStrike">
              <a:latin typeface="Arial"/>
            </a:endParaRPr>
          </a:p>
        </p:txBody>
      </p:sp>
    </p:spTree>
  </p:cSld>
</p:sldLayout>
</file>

<file path=ppt/slideLayouts/slideLayout3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PlaceHolder 1"/>
          <p:cNvSpPr>
            <a:spLocks noGrp="1"/>
          </p:cNvSpPr>
          <p:nvPr>
            <p:ph type="subTitle"/>
          </p:nvPr>
        </p:nvSpPr>
        <p:spPr>
          <a:xfrm>
            <a:off x="504000" y="301320"/>
            <a:ext cx="9071280" cy="58518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de-DE" sz="3200" spc="-1" strike="noStrike">
              <a:latin typeface="Arial"/>
            </a:endParaRPr>
          </a:p>
        </p:txBody>
      </p:sp>
    </p:spTree>
  </p:cSld>
</p:sldLayout>
</file>

<file path=ppt/slideLayouts/slideLayout3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280" cy="126216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de-DE" sz="4400" spc="-1" strike="noStrike">
              <a:latin typeface="Arial"/>
            </a:endParaRPr>
          </a:p>
        </p:txBody>
      </p:sp>
      <p:sp>
        <p:nvSpPr>
          <p:cNvPr id="88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42692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de-DE" sz="3200" spc="-1" strike="noStrike">
              <a:latin typeface="Arial"/>
            </a:endParaRPr>
          </a:p>
        </p:txBody>
      </p:sp>
      <p:sp>
        <p:nvSpPr>
          <p:cNvPr id="89" name="PlaceHolder 3"/>
          <p:cNvSpPr>
            <a:spLocks noGrp="1"/>
          </p:cNvSpPr>
          <p:nvPr>
            <p:ph type="body"/>
          </p:nvPr>
        </p:nvSpPr>
        <p:spPr>
          <a:xfrm>
            <a:off x="5152680" y="1768680"/>
            <a:ext cx="4426920" cy="43840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de-DE" sz="3200" spc="-1" strike="noStrike">
              <a:latin typeface="Arial"/>
            </a:endParaRPr>
          </a:p>
        </p:txBody>
      </p:sp>
      <p:sp>
        <p:nvSpPr>
          <p:cNvPr id="90" name="PlaceHolder 4"/>
          <p:cNvSpPr>
            <a:spLocks noGrp="1"/>
          </p:cNvSpPr>
          <p:nvPr>
            <p:ph type="body"/>
          </p:nvPr>
        </p:nvSpPr>
        <p:spPr>
          <a:xfrm>
            <a:off x="504000" y="4058640"/>
            <a:ext cx="442692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de-DE" sz="3200" spc="-1" strike="noStrike">
              <a:latin typeface="Arial"/>
            </a:endParaRPr>
          </a:p>
        </p:txBody>
      </p:sp>
    </p:spTree>
  </p:cSld>
</p:sldLayout>
</file>

<file path=ppt/slideLayouts/slideLayout3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280" cy="126216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de-DE" sz="4400" spc="-1" strike="noStrike">
              <a:latin typeface="Arial"/>
            </a:endParaRPr>
          </a:p>
        </p:txBody>
      </p:sp>
      <p:sp>
        <p:nvSpPr>
          <p:cNvPr id="92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426920" cy="43840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de-DE" sz="3200" spc="-1" strike="noStrike">
              <a:latin typeface="Arial"/>
            </a:endParaRPr>
          </a:p>
        </p:txBody>
      </p:sp>
      <p:sp>
        <p:nvSpPr>
          <p:cNvPr id="93" name="PlaceHolder 3"/>
          <p:cNvSpPr>
            <a:spLocks noGrp="1"/>
          </p:cNvSpPr>
          <p:nvPr>
            <p:ph type="body"/>
          </p:nvPr>
        </p:nvSpPr>
        <p:spPr>
          <a:xfrm>
            <a:off x="5152680" y="1768680"/>
            <a:ext cx="442692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de-DE" sz="3200" spc="-1" strike="noStrike">
              <a:latin typeface="Arial"/>
            </a:endParaRPr>
          </a:p>
        </p:txBody>
      </p:sp>
      <p:sp>
        <p:nvSpPr>
          <p:cNvPr id="94" name="PlaceHolder 4"/>
          <p:cNvSpPr>
            <a:spLocks noGrp="1"/>
          </p:cNvSpPr>
          <p:nvPr>
            <p:ph type="body"/>
          </p:nvPr>
        </p:nvSpPr>
        <p:spPr>
          <a:xfrm>
            <a:off x="5152680" y="4058640"/>
            <a:ext cx="442692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de-DE" sz="3200" spc="-1" strike="noStrike">
              <a:latin typeface="Arial"/>
            </a:endParaRPr>
          </a:p>
        </p:txBody>
      </p:sp>
    </p:spTree>
  </p:cSld>
</p:sldLayout>
</file>

<file path=ppt/slideLayouts/slideLayout3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280" cy="126216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de-DE" sz="4400" spc="-1" strike="noStrike">
              <a:latin typeface="Arial"/>
            </a:endParaRPr>
          </a:p>
        </p:txBody>
      </p:sp>
      <p:sp>
        <p:nvSpPr>
          <p:cNvPr id="96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42692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de-DE" sz="3200" spc="-1" strike="noStrike">
              <a:latin typeface="Arial"/>
            </a:endParaRPr>
          </a:p>
        </p:txBody>
      </p:sp>
      <p:sp>
        <p:nvSpPr>
          <p:cNvPr id="97" name="PlaceHolder 3"/>
          <p:cNvSpPr>
            <a:spLocks noGrp="1"/>
          </p:cNvSpPr>
          <p:nvPr>
            <p:ph type="body"/>
          </p:nvPr>
        </p:nvSpPr>
        <p:spPr>
          <a:xfrm>
            <a:off x="5152680" y="1768680"/>
            <a:ext cx="442692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de-DE" sz="3200" spc="-1" strike="noStrike">
              <a:latin typeface="Arial"/>
            </a:endParaRPr>
          </a:p>
        </p:txBody>
      </p:sp>
      <p:sp>
        <p:nvSpPr>
          <p:cNvPr id="98" name="PlaceHolder 4"/>
          <p:cNvSpPr>
            <a:spLocks noGrp="1"/>
          </p:cNvSpPr>
          <p:nvPr>
            <p:ph type="body"/>
          </p:nvPr>
        </p:nvSpPr>
        <p:spPr>
          <a:xfrm>
            <a:off x="504000" y="4058640"/>
            <a:ext cx="907200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de-DE" sz="3200" spc="-1" strike="noStrike">
              <a:latin typeface="Arial"/>
            </a:endParaRPr>
          </a:p>
        </p:txBody>
      </p:sp>
    </p:spTree>
  </p:cSld>
</p:sldLayout>
</file>

<file path=ppt/slideLayouts/slideLayout3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280" cy="126216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de-DE" sz="4400" spc="-1" strike="noStrike">
              <a:latin typeface="Arial"/>
            </a:endParaRPr>
          </a:p>
        </p:txBody>
      </p:sp>
      <p:sp>
        <p:nvSpPr>
          <p:cNvPr id="100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907200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de-DE" sz="3200" spc="-1" strike="noStrike">
              <a:latin typeface="Arial"/>
            </a:endParaRPr>
          </a:p>
        </p:txBody>
      </p:sp>
      <p:sp>
        <p:nvSpPr>
          <p:cNvPr id="101" name="PlaceHolder 3"/>
          <p:cNvSpPr>
            <a:spLocks noGrp="1"/>
          </p:cNvSpPr>
          <p:nvPr>
            <p:ph type="body"/>
          </p:nvPr>
        </p:nvSpPr>
        <p:spPr>
          <a:xfrm>
            <a:off x="504000" y="4058640"/>
            <a:ext cx="907200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de-DE" sz="3200" spc="-1" strike="noStrike">
              <a:latin typeface="Arial"/>
            </a:endParaRPr>
          </a:p>
        </p:txBody>
      </p:sp>
    </p:spTree>
  </p:cSld>
</p:sldLayout>
</file>

<file path=ppt/slideLayouts/slideLayout3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280" cy="126216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de-DE" sz="4400" spc="-1" strike="noStrike">
              <a:latin typeface="Arial"/>
            </a:endParaRPr>
          </a:p>
        </p:txBody>
      </p:sp>
      <p:sp>
        <p:nvSpPr>
          <p:cNvPr id="103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42692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de-DE" sz="3200" spc="-1" strike="noStrike">
              <a:latin typeface="Arial"/>
            </a:endParaRPr>
          </a:p>
        </p:txBody>
      </p:sp>
      <p:sp>
        <p:nvSpPr>
          <p:cNvPr id="104" name="PlaceHolder 3"/>
          <p:cNvSpPr>
            <a:spLocks noGrp="1"/>
          </p:cNvSpPr>
          <p:nvPr>
            <p:ph type="body"/>
          </p:nvPr>
        </p:nvSpPr>
        <p:spPr>
          <a:xfrm>
            <a:off x="5152680" y="1768680"/>
            <a:ext cx="442692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de-DE" sz="3200" spc="-1" strike="noStrike">
              <a:latin typeface="Arial"/>
            </a:endParaRPr>
          </a:p>
        </p:txBody>
      </p:sp>
      <p:sp>
        <p:nvSpPr>
          <p:cNvPr id="105" name="PlaceHolder 4"/>
          <p:cNvSpPr>
            <a:spLocks noGrp="1"/>
          </p:cNvSpPr>
          <p:nvPr>
            <p:ph type="body"/>
          </p:nvPr>
        </p:nvSpPr>
        <p:spPr>
          <a:xfrm>
            <a:off x="504000" y="4058640"/>
            <a:ext cx="442692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de-DE" sz="3200" spc="-1" strike="noStrike">
              <a:latin typeface="Arial"/>
            </a:endParaRPr>
          </a:p>
        </p:txBody>
      </p:sp>
      <p:sp>
        <p:nvSpPr>
          <p:cNvPr id="106" name="PlaceHolder 5"/>
          <p:cNvSpPr>
            <a:spLocks noGrp="1"/>
          </p:cNvSpPr>
          <p:nvPr>
            <p:ph type="body"/>
          </p:nvPr>
        </p:nvSpPr>
        <p:spPr>
          <a:xfrm>
            <a:off x="5152680" y="4058640"/>
            <a:ext cx="442692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de-DE" sz="3200" spc="-1" strike="noStrike">
              <a:latin typeface="Arial"/>
            </a:endParaRPr>
          </a:p>
        </p:txBody>
      </p:sp>
    </p:spTree>
  </p:cSld>
</p:sldLayout>
</file>

<file path=ppt/slideLayouts/slideLayout3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280" cy="126216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de-DE" sz="4400" spc="-1" strike="noStrike">
              <a:latin typeface="Arial"/>
            </a:endParaRPr>
          </a:p>
        </p:txBody>
      </p:sp>
      <p:sp>
        <p:nvSpPr>
          <p:cNvPr id="108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292104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de-DE" sz="3200" spc="-1" strike="noStrike">
              <a:latin typeface="Arial"/>
            </a:endParaRPr>
          </a:p>
        </p:txBody>
      </p:sp>
      <p:sp>
        <p:nvSpPr>
          <p:cNvPr id="109" name="PlaceHolder 3"/>
          <p:cNvSpPr>
            <a:spLocks noGrp="1"/>
          </p:cNvSpPr>
          <p:nvPr>
            <p:ph type="body"/>
          </p:nvPr>
        </p:nvSpPr>
        <p:spPr>
          <a:xfrm>
            <a:off x="3571560" y="1768680"/>
            <a:ext cx="292104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de-DE" sz="3200" spc="-1" strike="noStrike">
              <a:latin typeface="Arial"/>
            </a:endParaRPr>
          </a:p>
        </p:txBody>
      </p:sp>
      <p:sp>
        <p:nvSpPr>
          <p:cNvPr id="110" name="PlaceHolder 4"/>
          <p:cNvSpPr>
            <a:spLocks noGrp="1"/>
          </p:cNvSpPr>
          <p:nvPr>
            <p:ph type="body"/>
          </p:nvPr>
        </p:nvSpPr>
        <p:spPr>
          <a:xfrm>
            <a:off x="6639120" y="1768680"/>
            <a:ext cx="292104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de-DE" sz="3200" spc="-1" strike="noStrike">
              <a:latin typeface="Arial"/>
            </a:endParaRPr>
          </a:p>
        </p:txBody>
      </p:sp>
      <p:sp>
        <p:nvSpPr>
          <p:cNvPr id="111" name="PlaceHolder 5"/>
          <p:cNvSpPr>
            <a:spLocks noGrp="1"/>
          </p:cNvSpPr>
          <p:nvPr>
            <p:ph type="body"/>
          </p:nvPr>
        </p:nvSpPr>
        <p:spPr>
          <a:xfrm>
            <a:off x="504000" y="4058640"/>
            <a:ext cx="292104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de-DE" sz="3200" spc="-1" strike="noStrike">
              <a:latin typeface="Arial"/>
            </a:endParaRPr>
          </a:p>
        </p:txBody>
      </p:sp>
      <p:sp>
        <p:nvSpPr>
          <p:cNvPr id="112" name="PlaceHolder 6"/>
          <p:cNvSpPr>
            <a:spLocks noGrp="1"/>
          </p:cNvSpPr>
          <p:nvPr>
            <p:ph type="body"/>
          </p:nvPr>
        </p:nvSpPr>
        <p:spPr>
          <a:xfrm>
            <a:off x="3571560" y="4058640"/>
            <a:ext cx="292104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de-DE" sz="3200" spc="-1" strike="noStrike">
              <a:latin typeface="Arial"/>
            </a:endParaRPr>
          </a:p>
        </p:txBody>
      </p:sp>
      <p:sp>
        <p:nvSpPr>
          <p:cNvPr id="113" name="PlaceHolder 7"/>
          <p:cNvSpPr>
            <a:spLocks noGrp="1"/>
          </p:cNvSpPr>
          <p:nvPr>
            <p:ph type="body"/>
          </p:nvPr>
        </p:nvSpPr>
        <p:spPr>
          <a:xfrm>
            <a:off x="6639120" y="4058640"/>
            <a:ext cx="292104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de-DE" sz="3200" spc="-1" strike="noStrike">
              <a:latin typeface="Arial"/>
            </a:endParaRPr>
          </a:p>
        </p:txBody>
      </p:sp>
    </p:spTree>
  </p:cSld>
</p:sldLayout>
</file>

<file path=ppt/slideLayouts/slideLayout3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3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280" cy="126216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de-DE" sz="4400" spc="-1" strike="noStrike">
              <a:latin typeface="Arial"/>
            </a:endParaRPr>
          </a:p>
        </p:txBody>
      </p:sp>
      <p:sp>
        <p:nvSpPr>
          <p:cNvPr id="117" name="PlaceHolder 2"/>
          <p:cNvSpPr>
            <a:spLocks noGrp="1"/>
          </p:cNvSpPr>
          <p:nvPr>
            <p:ph type="subTitle"/>
          </p:nvPr>
        </p:nvSpPr>
        <p:spPr>
          <a:xfrm>
            <a:off x="504000" y="1768680"/>
            <a:ext cx="9072000" cy="438408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de-DE" sz="3200" spc="-1" strike="noStrike">
              <a:latin typeface="Arial"/>
            </a:endParaRPr>
          </a:p>
        </p:txBody>
      </p:sp>
    </p:spTree>
  </p:cSld>
</p:sldLayout>
</file>

<file path=ppt/slideLayouts/slideLayout3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280" cy="126216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de-DE" sz="4400" spc="-1" strike="noStrike">
              <a:latin typeface="Arial"/>
            </a:endParaRPr>
          </a:p>
        </p:txBody>
      </p:sp>
      <p:sp>
        <p:nvSpPr>
          <p:cNvPr id="119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9072000" cy="43840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de-DE" sz="3200" spc="-1" strike="noStrike">
              <a:latin typeface="Arial"/>
            </a:endParaRPr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280" cy="126216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de-DE" sz="4400" spc="-1" strike="noStrike">
              <a:latin typeface="Arial"/>
            </a:endParaRPr>
          </a:p>
        </p:txBody>
      </p:sp>
      <p:sp>
        <p:nvSpPr>
          <p:cNvPr id="7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426920" cy="43840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de-DE" sz="3200" spc="-1" strike="noStrike">
              <a:latin typeface="Arial"/>
            </a:endParaRPr>
          </a:p>
        </p:txBody>
      </p:sp>
      <p:sp>
        <p:nvSpPr>
          <p:cNvPr id="8" name="PlaceHolder 3"/>
          <p:cNvSpPr>
            <a:spLocks noGrp="1"/>
          </p:cNvSpPr>
          <p:nvPr>
            <p:ph type="body"/>
          </p:nvPr>
        </p:nvSpPr>
        <p:spPr>
          <a:xfrm>
            <a:off x="5152680" y="1768680"/>
            <a:ext cx="4426920" cy="43840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de-DE" sz="3200" spc="-1" strike="noStrike">
              <a:latin typeface="Arial"/>
            </a:endParaRPr>
          </a:p>
        </p:txBody>
      </p:sp>
    </p:spTree>
  </p:cSld>
</p:sldLayout>
</file>

<file path=ppt/slideLayouts/slideLayout4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280" cy="126216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de-DE" sz="4400" spc="-1" strike="noStrike">
              <a:latin typeface="Arial"/>
            </a:endParaRPr>
          </a:p>
        </p:txBody>
      </p:sp>
      <p:sp>
        <p:nvSpPr>
          <p:cNvPr id="121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426920" cy="43840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de-DE" sz="3200" spc="-1" strike="noStrike">
              <a:latin typeface="Arial"/>
            </a:endParaRPr>
          </a:p>
        </p:txBody>
      </p:sp>
      <p:sp>
        <p:nvSpPr>
          <p:cNvPr id="122" name="PlaceHolder 3"/>
          <p:cNvSpPr>
            <a:spLocks noGrp="1"/>
          </p:cNvSpPr>
          <p:nvPr>
            <p:ph type="body"/>
          </p:nvPr>
        </p:nvSpPr>
        <p:spPr>
          <a:xfrm>
            <a:off x="5152680" y="1768680"/>
            <a:ext cx="4426920" cy="43840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de-DE" sz="3200" spc="-1" strike="noStrike">
              <a:latin typeface="Arial"/>
            </a:endParaRPr>
          </a:p>
        </p:txBody>
      </p:sp>
    </p:spTree>
  </p:cSld>
</p:sldLayout>
</file>

<file path=ppt/slideLayouts/slideLayout4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280" cy="126216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de-DE" sz="4400" spc="-1" strike="noStrike">
              <a:latin typeface="Arial"/>
            </a:endParaRPr>
          </a:p>
        </p:txBody>
      </p:sp>
    </p:spTree>
  </p:cSld>
</p:sldLayout>
</file>

<file path=ppt/slideLayouts/slideLayout4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PlaceHolder 1"/>
          <p:cNvSpPr>
            <a:spLocks noGrp="1"/>
          </p:cNvSpPr>
          <p:nvPr>
            <p:ph type="subTitle"/>
          </p:nvPr>
        </p:nvSpPr>
        <p:spPr>
          <a:xfrm>
            <a:off x="504000" y="301320"/>
            <a:ext cx="9071280" cy="58518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de-DE" sz="3200" spc="-1" strike="noStrike">
              <a:latin typeface="Arial"/>
            </a:endParaRPr>
          </a:p>
        </p:txBody>
      </p:sp>
    </p:spTree>
  </p:cSld>
</p:sldLayout>
</file>

<file path=ppt/slideLayouts/slideLayout4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280" cy="126216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de-DE" sz="4400" spc="-1" strike="noStrike">
              <a:latin typeface="Arial"/>
            </a:endParaRPr>
          </a:p>
        </p:txBody>
      </p:sp>
      <p:sp>
        <p:nvSpPr>
          <p:cNvPr id="126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42692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de-DE" sz="3200" spc="-1" strike="noStrike">
              <a:latin typeface="Arial"/>
            </a:endParaRPr>
          </a:p>
        </p:txBody>
      </p:sp>
      <p:sp>
        <p:nvSpPr>
          <p:cNvPr id="127" name="PlaceHolder 3"/>
          <p:cNvSpPr>
            <a:spLocks noGrp="1"/>
          </p:cNvSpPr>
          <p:nvPr>
            <p:ph type="body"/>
          </p:nvPr>
        </p:nvSpPr>
        <p:spPr>
          <a:xfrm>
            <a:off x="5152680" y="1768680"/>
            <a:ext cx="4426920" cy="43840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de-DE" sz="3200" spc="-1" strike="noStrike">
              <a:latin typeface="Arial"/>
            </a:endParaRPr>
          </a:p>
        </p:txBody>
      </p:sp>
      <p:sp>
        <p:nvSpPr>
          <p:cNvPr id="128" name="PlaceHolder 4"/>
          <p:cNvSpPr>
            <a:spLocks noGrp="1"/>
          </p:cNvSpPr>
          <p:nvPr>
            <p:ph type="body"/>
          </p:nvPr>
        </p:nvSpPr>
        <p:spPr>
          <a:xfrm>
            <a:off x="504000" y="4058640"/>
            <a:ext cx="442692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de-DE" sz="3200" spc="-1" strike="noStrike">
              <a:latin typeface="Arial"/>
            </a:endParaRPr>
          </a:p>
        </p:txBody>
      </p:sp>
    </p:spTree>
  </p:cSld>
</p:sldLayout>
</file>

<file path=ppt/slideLayouts/slideLayout4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280" cy="126216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de-DE" sz="4400" spc="-1" strike="noStrike">
              <a:latin typeface="Arial"/>
            </a:endParaRPr>
          </a:p>
        </p:txBody>
      </p:sp>
      <p:sp>
        <p:nvSpPr>
          <p:cNvPr id="130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426920" cy="43840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de-DE" sz="3200" spc="-1" strike="noStrike">
              <a:latin typeface="Arial"/>
            </a:endParaRPr>
          </a:p>
        </p:txBody>
      </p:sp>
      <p:sp>
        <p:nvSpPr>
          <p:cNvPr id="131" name="PlaceHolder 3"/>
          <p:cNvSpPr>
            <a:spLocks noGrp="1"/>
          </p:cNvSpPr>
          <p:nvPr>
            <p:ph type="body"/>
          </p:nvPr>
        </p:nvSpPr>
        <p:spPr>
          <a:xfrm>
            <a:off x="5152680" y="1768680"/>
            <a:ext cx="442692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de-DE" sz="3200" spc="-1" strike="noStrike">
              <a:latin typeface="Arial"/>
            </a:endParaRPr>
          </a:p>
        </p:txBody>
      </p:sp>
      <p:sp>
        <p:nvSpPr>
          <p:cNvPr id="132" name="PlaceHolder 4"/>
          <p:cNvSpPr>
            <a:spLocks noGrp="1"/>
          </p:cNvSpPr>
          <p:nvPr>
            <p:ph type="body"/>
          </p:nvPr>
        </p:nvSpPr>
        <p:spPr>
          <a:xfrm>
            <a:off x="5152680" y="4058640"/>
            <a:ext cx="442692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de-DE" sz="3200" spc="-1" strike="noStrike">
              <a:latin typeface="Arial"/>
            </a:endParaRPr>
          </a:p>
        </p:txBody>
      </p:sp>
    </p:spTree>
  </p:cSld>
</p:sldLayout>
</file>

<file path=ppt/slideLayouts/slideLayout4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280" cy="126216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de-DE" sz="4400" spc="-1" strike="noStrike">
              <a:latin typeface="Arial"/>
            </a:endParaRPr>
          </a:p>
        </p:txBody>
      </p:sp>
      <p:sp>
        <p:nvSpPr>
          <p:cNvPr id="134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42692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de-DE" sz="3200" spc="-1" strike="noStrike">
              <a:latin typeface="Arial"/>
            </a:endParaRPr>
          </a:p>
        </p:txBody>
      </p:sp>
      <p:sp>
        <p:nvSpPr>
          <p:cNvPr id="135" name="PlaceHolder 3"/>
          <p:cNvSpPr>
            <a:spLocks noGrp="1"/>
          </p:cNvSpPr>
          <p:nvPr>
            <p:ph type="body"/>
          </p:nvPr>
        </p:nvSpPr>
        <p:spPr>
          <a:xfrm>
            <a:off x="5152680" y="1768680"/>
            <a:ext cx="442692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de-DE" sz="3200" spc="-1" strike="noStrike">
              <a:latin typeface="Arial"/>
            </a:endParaRPr>
          </a:p>
        </p:txBody>
      </p:sp>
      <p:sp>
        <p:nvSpPr>
          <p:cNvPr id="136" name="PlaceHolder 4"/>
          <p:cNvSpPr>
            <a:spLocks noGrp="1"/>
          </p:cNvSpPr>
          <p:nvPr>
            <p:ph type="body"/>
          </p:nvPr>
        </p:nvSpPr>
        <p:spPr>
          <a:xfrm>
            <a:off x="504000" y="4058640"/>
            <a:ext cx="907200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de-DE" sz="3200" spc="-1" strike="noStrike">
              <a:latin typeface="Arial"/>
            </a:endParaRPr>
          </a:p>
        </p:txBody>
      </p:sp>
    </p:spTree>
  </p:cSld>
</p:sldLayout>
</file>

<file path=ppt/slideLayouts/slideLayout4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280" cy="126216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de-DE" sz="4400" spc="-1" strike="noStrike">
              <a:latin typeface="Arial"/>
            </a:endParaRPr>
          </a:p>
        </p:txBody>
      </p:sp>
      <p:sp>
        <p:nvSpPr>
          <p:cNvPr id="138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907200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de-DE" sz="3200" spc="-1" strike="noStrike">
              <a:latin typeface="Arial"/>
            </a:endParaRPr>
          </a:p>
        </p:txBody>
      </p:sp>
      <p:sp>
        <p:nvSpPr>
          <p:cNvPr id="139" name="PlaceHolder 3"/>
          <p:cNvSpPr>
            <a:spLocks noGrp="1"/>
          </p:cNvSpPr>
          <p:nvPr>
            <p:ph type="body"/>
          </p:nvPr>
        </p:nvSpPr>
        <p:spPr>
          <a:xfrm>
            <a:off x="504000" y="4058640"/>
            <a:ext cx="907200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de-DE" sz="3200" spc="-1" strike="noStrike">
              <a:latin typeface="Arial"/>
            </a:endParaRPr>
          </a:p>
        </p:txBody>
      </p:sp>
    </p:spTree>
  </p:cSld>
</p:sldLayout>
</file>

<file path=ppt/slideLayouts/slideLayout4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280" cy="126216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de-DE" sz="4400" spc="-1" strike="noStrike">
              <a:latin typeface="Arial"/>
            </a:endParaRPr>
          </a:p>
        </p:txBody>
      </p:sp>
      <p:sp>
        <p:nvSpPr>
          <p:cNvPr id="141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42692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de-DE" sz="3200" spc="-1" strike="noStrike">
              <a:latin typeface="Arial"/>
            </a:endParaRPr>
          </a:p>
        </p:txBody>
      </p:sp>
      <p:sp>
        <p:nvSpPr>
          <p:cNvPr id="142" name="PlaceHolder 3"/>
          <p:cNvSpPr>
            <a:spLocks noGrp="1"/>
          </p:cNvSpPr>
          <p:nvPr>
            <p:ph type="body"/>
          </p:nvPr>
        </p:nvSpPr>
        <p:spPr>
          <a:xfrm>
            <a:off x="5152680" y="1768680"/>
            <a:ext cx="442692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de-DE" sz="3200" spc="-1" strike="noStrike">
              <a:latin typeface="Arial"/>
            </a:endParaRPr>
          </a:p>
        </p:txBody>
      </p:sp>
      <p:sp>
        <p:nvSpPr>
          <p:cNvPr id="143" name="PlaceHolder 4"/>
          <p:cNvSpPr>
            <a:spLocks noGrp="1"/>
          </p:cNvSpPr>
          <p:nvPr>
            <p:ph type="body"/>
          </p:nvPr>
        </p:nvSpPr>
        <p:spPr>
          <a:xfrm>
            <a:off x="504000" y="4058640"/>
            <a:ext cx="442692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de-DE" sz="3200" spc="-1" strike="noStrike">
              <a:latin typeface="Arial"/>
            </a:endParaRPr>
          </a:p>
        </p:txBody>
      </p:sp>
      <p:sp>
        <p:nvSpPr>
          <p:cNvPr id="144" name="PlaceHolder 5"/>
          <p:cNvSpPr>
            <a:spLocks noGrp="1"/>
          </p:cNvSpPr>
          <p:nvPr>
            <p:ph type="body"/>
          </p:nvPr>
        </p:nvSpPr>
        <p:spPr>
          <a:xfrm>
            <a:off x="5152680" y="4058640"/>
            <a:ext cx="442692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de-DE" sz="3200" spc="-1" strike="noStrike">
              <a:latin typeface="Arial"/>
            </a:endParaRPr>
          </a:p>
        </p:txBody>
      </p:sp>
    </p:spTree>
  </p:cSld>
</p:sldLayout>
</file>

<file path=ppt/slideLayouts/slideLayout4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280" cy="126216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de-DE" sz="4400" spc="-1" strike="noStrike">
              <a:latin typeface="Arial"/>
            </a:endParaRPr>
          </a:p>
        </p:txBody>
      </p:sp>
      <p:sp>
        <p:nvSpPr>
          <p:cNvPr id="146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292104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de-DE" sz="3200" spc="-1" strike="noStrike">
              <a:latin typeface="Arial"/>
            </a:endParaRPr>
          </a:p>
        </p:txBody>
      </p:sp>
      <p:sp>
        <p:nvSpPr>
          <p:cNvPr id="147" name="PlaceHolder 3"/>
          <p:cNvSpPr>
            <a:spLocks noGrp="1"/>
          </p:cNvSpPr>
          <p:nvPr>
            <p:ph type="body"/>
          </p:nvPr>
        </p:nvSpPr>
        <p:spPr>
          <a:xfrm>
            <a:off x="3571560" y="1768680"/>
            <a:ext cx="292104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de-DE" sz="3200" spc="-1" strike="noStrike">
              <a:latin typeface="Arial"/>
            </a:endParaRPr>
          </a:p>
        </p:txBody>
      </p:sp>
      <p:sp>
        <p:nvSpPr>
          <p:cNvPr id="148" name="PlaceHolder 4"/>
          <p:cNvSpPr>
            <a:spLocks noGrp="1"/>
          </p:cNvSpPr>
          <p:nvPr>
            <p:ph type="body"/>
          </p:nvPr>
        </p:nvSpPr>
        <p:spPr>
          <a:xfrm>
            <a:off x="6639120" y="1768680"/>
            <a:ext cx="292104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de-DE" sz="3200" spc="-1" strike="noStrike">
              <a:latin typeface="Arial"/>
            </a:endParaRPr>
          </a:p>
        </p:txBody>
      </p:sp>
      <p:sp>
        <p:nvSpPr>
          <p:cNvPr id="149" name="PlaceHolder 5"/>
          <p:cNvSpPr>
            <a:spLocks noGrp="1"/>
          </p:cNvSpPr>
          <p:nvPr>
            <p:ph type="body"/>
          </p:nvPr>
        </p:nvSpPr>
        <p:spPr>
          <a:xfrm>
            <a:off x="504000" y="4058640"/>
            <a:ext cx="292104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de-DE" sz="3200" spc="-1" strike="noStrike">
              <a:latin typeface="Arial"/>
            </a:endParaRPr>
          </a:p>
        </p:txBody>
      </p:sp>
      <p:sp>
        <p:nvSpPr>
          <p:cNvPr id="150" name="PlaceHolder 6"/>
          <p:cNvSpPr>
            <a:spLocks noGrp="1"/>
          </p:cNvSpPr>
          <p:nvPr>
            <p:ph type="body"/>
          </p:nvPr>
        </p:nvSpPr>
        <p:spPr>
          <a:xfrm>
            <a:off x="3571560" y="4058640"/>
            <a:ext cx="292104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de-DE" sz="3200" spc="-1" strike="noStrike">
              <a:latin typeface="Arial"/>
            </a:endParaRPr>
          </a:p>
        </p:txBody>
      </p:sp>
      <p:sp>
        <p:nvSpPr>
          <p:cNvPr id="151" name="PlaceHolder 7"/>
          <p:cNvSpPr>
            <a:spLocks noGrp="1"/>
          </p:cNvSpPr>
          <p:nvPr>
            <p:ph type="body"/>
          </p:nvPr>
        </p:nvSpPr>
        <p:spPr>
          <a:xfrm>
            <a:off x="6639120" y="4058640"/>
            <a:ext cx="292104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de-DE" sz="3200" spc="-1" strike="noStrike">
              <a:latin typeface="Arial"/>
            </a:endParaRPr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280" cy="126216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de-DE" sz="4400" spc="-1" strike="noStrike">
              <a:latin typeface="Arial"/>
            </a:endParaRPr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ceHolder 1"/>
          <p:cNvSpPr>
            <a:spLocks noGrp="1"/>
          </p:cNvSpPr>
          <p:nvPr>
            <p:ph type="subTitle"/>
          </p:nvPr>
        </p:nvSpPr>
        <p:spPr>
          <a:xfrm>
            <a:off x="504000" y="301320"/>
            <a:ext cx="9071280" cy="58518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de-DE" sz="3200" spc="-1" strike="noStrike">
              <a:latin typeface="Arial"/>
            </a:endParaRPr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280" cy="126216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de-DE" sz="4400" spc="-1" strike="noStrike">
              <a:latin typeface="Arial"/>
            </a:endParaRPr>
          </a:p>
        </p:txBody>
      </p:sp>
      <p:sp>
        <p:nvSpPr>
          <p:cNvPr id="12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42692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de-DE" sz="3200" spc="-1" strike="noStrike">
              <a:latin typeface="Arial"/>
            </a:endParaRPr>
          </a:p>
        </p:txBody>
      </p:sp>
      <p:sp>
        <p:nvSpPr>
          <p:cNvPr id="13" name="PlaceHolder 3"/>
          <p:cNvSpPr>
            <a:spLocks noGrp="1"/>
          </p:cNvSpPr>
          <p:nvPr>
            <p:ph type="body"/>
          </p:nvPr>
        </p:nvSpPr>
        <p:spPr>
          <a:xfrm>
            <a:off x="5152680" y="1768680"/>
            <a:ext cx="4426920" cy="43840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de-DE" sz="3200" spc="-1" strike="noStrike">
              <a:latin typeface="Arial"/>
            </a:endParaRPr>
          </a:p>
        </p:txBody>
      </p:sp>
      <p:sp>
        <p:nvSpPr>
          <p:cNvPr id="14" name="PlaceHolder 4"/>
          <p:cNvSpPr>
            <a:spLocks noGrp="1"/>
          </p:cNvSpPr>
          <p:nvPr>
            <p:ph type="body"/>
          </p:nvPr>
        </p:nvSpPr>
        <p:spPr>
          <a:xfrm>
            <a:off x="504000" y="4058640"/>
            <a:ext cx="442692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de-DE" sz="3200" spc="-1" strike="noStrike">
              <a:latin typeface="Arial"/>
            </a:endParaRPr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280" cy="126216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de-DE" sz="4400" spc="-1" strike="noStrike">
              <a:latin typeface="Arial"/>
            </a:endParaRPr>
          </a:p>
        </p:txBody>
      </p:sp>
      <p:sp>
        <p:nvSpPr>
          <p:cNvPr id="16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426920" cy="43840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de-DE" sz="3200" spc="-1" strike="noStrike">
              <a:latin typeface="Arial"/>
            </a:endParaRPr>
          </a:p>
        </p:txBody>
      </p:sp>
      <p:sp>
        <p:nvSpPr>
          <p:cNvPr id="17" name="PlaceHolder 3"/>
          <p:cNvSpPr>
            <a:spLocks noGrp="1"/>
          </p:cNvSpPr>
          <p:nvPr>
            <p:ph type="body"/>
          </p:nvPr>
        </p:nvSpPr>
        <p:spPr>
          <a:xfrm>
            <a:off x="5152680" y="1768680"/>
            <a:ext cx="442692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de-DE" sz="3200" spc="-1" strike="noStrike">
              <a:latin typeface="Arial"/>
            </a:endParaRPr>
          </a:p>
        </p:txBody>
      </p:sp>
      <p:sp>
        <p:nvSpPr>
          <p:cNvPr id="18" name="PlaceHolder 4"/>
          <p:cNvSpPr>
            <a:spLocks noGrp="1"/>
          </p:cNvSpPr>
          <p:nvPr>
            <p:ph type="body"/>
          </p:nvPr>
        </p:nvSpPr>
        <p:spPr>
          <a:xfrm>
            <a:off x="5152680" y="4058640"/>
            <a:ext cx="442692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de-DE" sz="3200" spc="-1" strike="noStrike">
              <a:latin typeface="Arial"/>
            </a:endParaRPr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280" cy="126216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de-DE" sz="4400" spc="-1" strike="noStrike">
              <a:latin typeface="Arial"/>
            </a:endParaRPr>
          </a:p>
        </p:txBody>
      </p:sp>
      <p:sp>
        <p:nvSpPr>
          <p:cNvPr id="20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42692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de-DE" sz="3200" spc="-1" strike="noStrike">
              <a:latin typeface="Arial"/>
            </a:endParaRPr>
          </a:p>
        </p:txBody>
      </p:sp>
      <p:sp>
        <p:nvSpPr>
          <p:cNvPr id="21" name="PlaceHolder 3"/>
          <p:cNvSpPr>
            <a:spLocks noGrp="1"/>
          </p:cNvSpPr>
          <p:nvPr>
            <p:ph type="body"/>
          </p:nvPr>
        </p:nvSpPr>
        <p:spPr>
          <a:xfrm>
            <a:off x="5152680" y="1768680"/>
            <a:ext cx="442692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de-DE" sz="3200" spc="-1" strike="noStrike">
              <a:latin typeface="Arial"/>
            </a:endParaRPr>
          </a:p>
        </p:txBody>
      </p:sp>
      <p:sp>
        <p:nvSpPr>
          <p:cNvPr id="22" name="PlaceHolder 4"/>
          <p:cNvSpPr>
            <a:spLocks noGrp="1"/>
          </p:cNvSpPr>
          <p:nvPr>
            <p:ph type="body"/>
          </p:nvPr>
        </p:nvSpPr>
        <p:spPr>
          <a:xfrm>
            <a:off x="504000" y="4058640"/>
            <a:ext cx="907200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de-DE" sz="3200" spc="-1" strike="noStrike">
              <a:latin typeface="Arial"/>
            </a:endParaRP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
</Relationships>
</file>

<file path=ppt/slideMasters/_rels/slideMaster2.xml.rels><?xml version="1.0" encoding="UTF-8"?>
<Relationships xmlns="http://schemas.openxmlformats.org/package/2006/relationships"><Relationship Id="rId1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3.xml"/><Relationship Id="rId13" Type="http://schemas.openxmlformats.org/officeDocument/2006/relationships/slideLayout" Target="../slideLayouts/slideLayout24.xml"/>
</Relationships>
</file>

<file path=ppt/slideMasters/_rels/slideMaster3.xml.rels><?xml version="1.0" encoding="UTF-8"?>
<Relationships xmlns="http://schemas.openxmlformats.org/package/2006/relationships"><Relationship Id="rId1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3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8.xml"/><Relationship Id="rId6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0.xml"/><Relationship Id="rId8" Type="http://schemas.openxmlformats.org/officeDocument/2006/relationships/slideLayout" Target="../slideLayouts/slideLayout31.xml"/><Relationship Id="rId9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33.xml"/><Relationship Id="rId11" Type="http://schemas.openxmlformats.org/officeDocument/2006/relationships/slideLayout" Target="../slideLayouts/slideLayout34.xml"/><Relationship Id="rId12" Type="http://schemas.openxmlformats.org/officeDocument/2006/relationships/slideLayout" Target="../slideLayouts/slideLayout35.xml"/><Relationship Id="rId13" Type="http://schemas.openxmlformats.org/officeDocument/2006/relationships/slideLayout" Target="../slideLayouts/slideLayout36.xml"/>
</Relationships>
</file>

<file path=ppt/slideMasters/_rels/slideMaster4.xml.rels><?xml version="1.0" encoding="UTF-8"?>
<Relationships xmlns="http://schemas.openxmlformats.org/package/2006/relationships"><Relationship Id="rId1" Type="http://schemas.openxmlformats.org/officeDocument/2006/relationships/theme" Target="../theme/theme4.xml"/><Relationship Id="rId2" Type="http://schemas.openxmlformats.org/officeDocument/2006/relationships/slideLayout" Target="../slideLayouts/slideLayout37.xml"/><Relationship Id="rId3" Type="http://schemas.openxmlformats.org/officeDocument/2006/relationships/slideLayout" Target="../slideLayouts/slideLayout38.xml"/><Relationship Id="rId4" Type="http://schemas.openxmlformats.org/officeDocument/2006/relationships/slideLayout" Target="../slideLayouts/slideLayout39.xml"/><Relationship Id="rId5" Type="http://schemas.openxmlformats.org/officeDocument/2006/relationships/slideLayout" Target="../slideLayouts/slideLayout40.xml"/><Relationship Id="rId6" Type="http://schemas.openxmlformats.org/officeDocument/2006/relationships/slideLayout" Target="../slideLayouts/slideLayout41.xml"/><Relationship Id="rId7" Type="http://schemas.openxmlformats.org/officeDocument/2006/relationships/slideLayout" Target="../slideLayouts/slideLayout42.xml"/><Relationship Id="rId8" Type="http://schemas.openxmlformats.org/officeDocument/2006/relationships/slideLayout" Target="../slideLayouts/slideLayout43.xml"/><Relationship Id="rId9" Type="http://schemas.openxmlformats.org/officeDocument/2006/relationships/slideLayout" Target="../slideLayouts/slideLayout44.xml"/><Relationship Id="rId10" Type="http://schemas.openxmlformats.org/officeDocument/2006/relationships/slideLayout" Target="../slideLayouts/slideLayout45.xml"/><Relationship Id="rId11" Type="http://schemas.openxmlformats.org/officeDocument/2006/relationships/slideLayout" Target="../slideLayouts/slideLayout46.xml"/><Relationship Id="rId12" Type="http://schemas.openxmlformats.org/officeDocument/2006/relationships/slideLayout" Target="../slideLayouts/slideLayout47.xml"/><Relationship Id="rId13" Type="http://schemas.openxmlformats.org/officeDocument/2006/relationships/slideLayout" Target="../slideLayouts/slideLayout48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280" cy="12621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r>
              <a:rPr b="0" lang="de-DE" sz="4400" spc="-1" strike="noStrike">
                <a:latin typeface="Arial"/>
              </a:rPr>
              <a:t>Format des Titeltextes durch Klicken bearbeiten</a:t>
            </a:r>
            <a:endParaRPr b="0" lang="de-DE" sz="4400" spc="-1" strike="noStrike">
              <a:latin typeface="Arial"/>
            </a:endParaRPr>
          </a:p>
        </p:txBody>
      </p:sp>
      <p:sp>
        <p:nvSpPr>
          <p:cNvPr id="1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9072000" cy="43840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de-DE" sz="3200" spc="-1" strike="noStrike">
                <a:latin typeface="Arial"/>
              </a:rPr>
              <a:t>Format des Gliederungstextes durch Klicken bearbeiten</a:t>
            </a:r>
            <a:endParaRPr b="0" lang="de-DE" sz="3200" spc="-1" strike="noStrike"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de-DE" sz="2800" spc="-1" strike="noStrike">
                <a:latin typeface="Arial"/>
              </a:rPr>
              <a:t>Zweite Gliederungsebene</a:t>
            </a:r>
            <a:endParaRPr b="0" lang="de-DE" sz="2800" spc="-1" strike="noStrike"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de-DE" sz="2400" spc="-1" strike="noStrike">
                <a:latin typeface="Arial"/>
              </a:rPr>
              <a:t>Dritte Gliederungsebene</a:t>
            </a:r>
            <a:endParaRPr b="0" lang="de-DE" sz="2400" spc="-1" strike="noStrike"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de-DE" sz="2000" spc="-1" strike="noStrike">
                <a:latin typeface="Arial"/>
              </a:rPr>
              <a:t>Vierte Gliederungsebene</a:t>
            </a:r>
            <a:endParaRPr b="0" lang="de-DE" sz="2000" spc="-1" strike="noStrike"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de-DE" sz="2000" spc="-1" strike="noStrike">
                <a:latin typeface="Arial"/>
              </a:rPr>
              <a:t>Fünfte Gliederungsebene</a:t>
            </a:r>
            <a:endParaRPr b="0" lang="de-DE" sz="2000" spc="-1" strike="noStrike"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de-DE" sz="2000" spc="-1" strike="noStrike">
                <a:latin typeface="Arial"/>
              </a:rPr>
              <a:t>Sechste Gliederungsebene</a:t>
            </a:r>
            <a:endParaRPr b="0" lang="de-DE" sz="2000" spc="-1" strike="noStrike"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de-DE" sz="2000" spc="-1" strike="noStrike">
                <a:latin typeface="Arial"/>
              </a:rPr>
              <a:t>Siebte Gliederungsebene</a:t>
            </a:r>
            <a:endParaRPr b="0" lang="de-DE" sz="2000" spc="-1" strike="noStrike"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</p:sldMaster>
</file>

<file path=ppt/slideMasters/slideMaster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280" cy="12621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r>
              <a:rPr b="0" lang="de-DE" sz="4400" spc="-1" strike="noStrike">
                <a:latin typeface="Arial"/>
              </a:rPr>
              <a:t>Format des Titeltextes durch Klicken bearbeiten</a:t>
            </a:r>
            <a:endParaRPr b="0" lang="de-DE" sz="4400" spc="-1" strike="noStrike">
              <a:latin typeface="Arial"/>
            </a:endParaRPr>
          </a:p>
        </p:txBody>
      </p:sp>
      <p:sp>
        <p:nvSpPr>
          <p:cNvPr id="39" name="PlaceHolder 2"/>
          <p:cNvSpPr>
            <a:spLocks noGrp="1"/>
          </p:cNvSpPr>
          <p:nvPr>
            <p:ph type="body"/>
          </p:nvPr>
        </p:nvSpPr>
        <p:spPr>
          <a:xfrm>
            <a:off x="504000" y="1769040"/>
            <a:ext cx="9071280" cy="43840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de-DE" sz="3200" spc="-1" strike="noStrike">
                <a:latin typeface="Arial"/>
              </a:rPr>
              <a:t>Format des Gliederungstextes durch Klicken bearbeiten</a:t>
            </a:r>
            <a:endParaRPr b="0" lang="de-DE" sz="3200" spc="-1" strike="noStrike"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de-DE" sz="2800" spc="-1" strike="noStrike">
                <a:latin typeface="Arial"/>
              </a:rPr>
              <a:t>Zweite Gliederungsebene</a:t>
            </a:r>
            <a:endParaRPr b="0" lang="de-DE" sz="2800" spc="-1" strike="noStrike"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de-DE" sz="2400" spc="-1" strike="noStrike">
                <a:latin typeface="Arial"/>
              </a:rPr>
              <a:t>Dritte Gliederungsebene</a:t>
            </a:r>
            <a:endParaRPr b="0" lang="de-DE" sz="2400" spc="-1" strike="noStrike"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de-DE" sz="2000" spc="-1" strike="noStrike">
                <a:latin typeface="Arial"/>
              </a:rPr>
              <a:t>Vierte Gliederungsebene</a:t>
            </a:r>
            <a:endParaRPr b="0" lang="de-DE" sz="2000" spc="-1" strike="noStrike"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de-DE" sz="2000" spc="-1" strike="noStrike">
                <a:latin typeface="Arial"/>
              </a:rPr>
              <a:t>Fünfte Gliederungsebene</a:t>
            </a:r>
            <a:endParaRPr b="0" lang="de-DE" sz="2000" spc="-1" strike="noStrike"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de-DE" sz="2000" spc="-1" strike="noStrike">
                <a:latin typeface="Arial"/>
              </a:rPr>
              <a:t>Sechste Gliederungsebene</a:t>
            </a:r>
            <a:endParaRPr b="0" lang="de-DE" sz="2000" spc="-1" strike="noStrike"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de-DE" sz="2000" spc="-1" strike="noStrike">
                <a:latin typeface="Arial"/>
              </a:rPr>
              <a:t>Siebte Gliederungsebene</a:t>
            </a:r>
            <a:endParaRPr b="0" lang="de-DE" sz="2000" spc="-1" strike="noStrike"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</p:sldMaster>
</file>

<file path=ppt/slideMasters/slideMaster3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r>
              <a:rPr b="0" lang="de-DE" sz="4400" spc="-1" strike="noStrike">
                <a:latin typeface="Arial"/>
              </a:rPr>
              <a:t>Format des Titeltextes durch Klicken bearbeiten</a:t>
            </a:r>
            <a:endParaRPr b="0" lang="de-DE" sz="4400" spc="-1" strike="noStrike">
              <a:latin typeface="Arial"/>
            </a:endParaRPr>
          </a:p>
        </p:txBody>
      </p:sp>
      <p:sp>
        <p:nvSpPr>
          <p:cNvPr id="77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9072000" cy="43840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de-DE" sz="3200" spc="-1" strike="noStrike">
                <a:latin typeface="Arial"/>
              </a:rPr>
              <a:t>Format des Gliederungstextes durch Klicken bearbeiten</a:t>
            </a:r>
            <a:endParaRPr b="0" lang="de-DE" sz="3200" spc="-1" strike="noStrike"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de-DE" sz="2800" spc="-1" strike="noStrike">
                <a:latin typeface="Arial"/>
              </a:rPr>
              <a:t>Zweite Gliederungsebene</a:t>
            </a:r>
            <a:endParaRPr b="0" lang="de-DE" sz="2800" spc="-1" strike="noStrike"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de-DE" sz="2400" spc="-1" strike="noStrike">
                <a:latin typeface="Arial"/>
              </a:rPr>
              <a:t>Dritte Gliederungsebene</a:t>
            </a:r>
            <a:endParaRPr b="0" lang="de-DE" sz="2400" spc="-1" strike="noStrike"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de-DE" sz="2000" spc="-1" strike="noStrike">
                <a:latin typeface="Arial"/>
              </a:rPr>
              <a:t>Vierte Gliederungsebene</a:t>
            </a:r>
            <a:endParaRPr b="0" lang="de-DE" sz="2000" spc="-1" strike="noStrike"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de-DE" sz="2000" spc="-1" strike="noStrike">
                <a:latin typeface="Arial"/>
              </a:rPr>
              <a:t>Fünfte Gliederungsebene</a:t>
            </a:r>
            <a:endParaRPr b="0" lang="de-DE" sz="2000" spc="-1" strike="noStrike"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de-DE" sz="2000" spc="-1" strike="noStrike">
                <a:latin typeface="Arial"/>
              </a:rPr>
              <a:t>Sechste Gliederungsebene</a:t>
            </a:r>
            <a:endParaRPr b="0" lang="de-DE" sz="2000" spc="-1" strike="noStrike"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de-DE" sz="2000" spc="-1" strike="noStrike">
                <a:latin typeface="Arial"/>
              </a:rPr>
              <a:t>Siebte Gliederungsebene</a:t>
            </a:r>
            <a:endParaRPr b="0" lang="de-DE" sz="2000" spc="-1" strike="noStrike"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  <p:sldLayoutId id="2147483686" r:id="rId13"/>
  </p:sldLayoutIdLst>
</p:sldMaster>
</file>

<file path=ppt/slideMasters/slideMaster4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280" cy="12621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r>
              <a:rPr b="0" lang="de-DE" sz="4400" spc="-1" strike="noStrike">
                <a:latin typeface="Arial"/>
              </a:rPr>
              <a:t>Format des Titeltextes durch Klicken bearbeiten</a:t>
            </a:r>
            <a:endParaRPr b="0" lang="de-DE" sz="4400" spc="-1" strike="noStrike">
              <a:latin typeface="Arial"/>
            </a:endParaRPr>
          </a:p>
        </p:txBody>
      </p:sp>
      <p:sp>
        <p:nvSpPr>
          <p:cNvPr id="115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9072000" cy="43840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de-DE" sz="3200" spc="-1" strike="noStrike">
                <a:latin typeface="Arial"/>
              </a:rPr>
              <a:t>Format des Gliederungstextes durch Klicken bearbeiten</a:t>
            </a:r>
            <a:endParaRPr b="0" lang="de-DE" sz="3200" spc="-1" strike="noStrike"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de-DE" sz="2800" spc="-1" strike="noStrike">
                <a:latin typeface="Arial"/>
              </a:rPr>
              <a:t>Zweite Gliederungsebene</a:t>
            </a:r>
            <a:endParaRPr b="0" lang="de-DE" sz="2800" spc="-1" strike="noStrike"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de-DE" sz="2400" spc="-1" strike="noStrike">
                <a:latin typeface="Arial"/>
              </a:rPr>
              <a:t>Dritte Gliederungsebene</a:t>
            </a:r>
            <a:endParaRPr b="0" lang="de-DE" sz="2400" spc="-1" strike="noStrike"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de-DE" sz="2000" spc="-1" strike="noStrike">
                <a:latin typeface="Arial"/>
              </a:rPr>
              <a:t>Vierte Gliederungsebene</a:t>
            </a:r>
            <a:endParaRPr b="0" lang="de-DE" sz="2000" spc="-1" strike="noStrike"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de-DE" sz="2000" spc="-1" strike="noStrike">
                <a:latin typeface="Arial"/>
              </a:rPr>
              <a:t>Fünfte Gliederungsebene</a:t>
            </a:r>
            <a:endParaRPr b="0" lang="de-DE" sz="2000" spc="-1" strike="noStrike"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de-DE" sz="2000" spc="-1" strike="noStrike">
                <a:latin typeface="Arial"/>
              </a:rPr>
              <a:t>Sechste Gliederungsebene</a:t>
            </a:r>
            <a:endParaRPr b="0" lang="de-DE" sz="2000" spc="-1" strike="noStrike"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de-DE" sz="2000" spc="-1" strike="noStrike">
                <a:latin typeface="Arial"/>
              </a:rPr>
              <a:t>Siebte Gliederungsebene</a:t>
            </a:r>
            <a:endParaRPr b="0" lang="de-DE" sz="2000" spc="-1" strike="noStrike"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  <p:sldLayoutId id="2147483698" r:id="rId12"/>
    <p:sldLayoutId id="2147483699" r:id="rId13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2.png"/><Relationship Id="rId3" Type="http://schemas.openxmlformats.org/officeDocument/2006/relationships/slideLayout" Target="../slideLayouts/slideLayout3.xml"/>
</Relationships>
</file>

<file path=ppt/slides/_rels/slide10.xml.rels><?xml version="1.0" encoding="UTF-8"?>
<Relationships xmlns="http://schemas.openxmlformats.org/package/2006/relationships"><Relationship Id="rId1" Type="http://schemas.openxmlformats.org/officeDocument/2006/relationships/image" Target="../media/image8.png"/><Relationship Id="rId2" Type="http://schemas.openxmlformats.org/officeDocument/2006/relationships/slideLayout" Target="../slideLayouts/slideLayout13.xml"/>
</Relationships>
</file>

<file path=ppt/slides/_rels/slide1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1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1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image" Target="../media/image3.png"/><Relationship Id="rId2" Type="http://schemas.openxmlformats.org/officeDocument/2006/relationships/slideLayout" Target="../slideLayouts/slideLayout25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5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image" Target="../media/image4.png"/><Relationship Id="rId2" Type="http://schemas.openxmlformats.org/officeDocument/2006/relationships/image" Target="../media/image5.png"/><Relationship Id="rId3" Type="http://schemas.openxmlformats.org/officeDocument/2006/relationships/image" Target="../media/image6.png"/><Relationship Id="rId4" Type="http://schemas.openxmlformats.org/officeDocument/2006/relationships/slideLayout" Target="../slideLayouts/slideLayout13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image" Target="../media/image7.png"/><Relationship Id="rId2" Type="http://schemas.openxmlformats.org/officeDocument/2006/relationships/slideLayout" Target="../slideLayouts/slideLayout13.xml"/>
</Relationships>
</file>

<file path=ppt/slides/_rels/slide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CustomShape 1"/>
          <p:cNvSpPr/>
          <p:nvPr/>
        </p:nvSpPr>
        <p:spPr>
          <a:xfrm>
            <a:off x="504360" y="609120"/>
            <a:ext cx="9071280" cy="13399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>
            <a:spAutoFit/>
          </a:bodyPr>
          <a:p>
            <a:pPr algn="ctr">
              <a:lnSpc>
                <a:spcPct val="100000"/>
              </a:lnSpc>
            </a:pPr>
            <a:r>
              <a:rPr b="1" lang="de-DE" sz="4400" spc="-1" strike="noStrike">
                <a:latin typeface="Arial"/>
              </a:rPr>
              <a:t>Future Fashion – </a:t>
            </a:r>
            <a:endParaRPr b="0" lang="de-DE" sz="44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de-DE" sz="4400" spc="-1" strike="noStrike">
                <a:latin typeface="Arial"/>
              </a:rPr>
              <a:t>Wege aus der Fast Fashion Falle</a:t>
            </a:r>
            <a:r>
              <a:rPr b="0" lang="de-DE" sz="4400" spc="-1" strike="noStrike">
                <a:latin typeface="Arial"/>
              </a:rPr>
              <a:t> </a:t>
            </a:r>
            <a:endParaRPr b="0" lang="de-DE" sz="4400" spc="-1" strike="noStrike">
              <a:latin typeface="Arial"/>
            </a:endParaRPr>
          </a:p>
        </p:txBody>
      </p:sp>
      <p:pic>
        <p:nvPicPr>
          <p:cNvPr id="153" name="" descr=""/>
          <p:cNvPicPr/>
          <p:nvPr/>
        </p:nvPicPr>
        <p:blipFill>
          <a:blip r:embed="rId1"/>
          <a:stretch/>
        </p:blipFill>
        <p:spPr>
          <a:xfrm>
            <a:off x="1800000" y="1872000"/>
            <a:ext cx="3146040" cy="1871640"/>
          </a:xfrm>
          <a:prstGeom prst="rect">
            <a:avLst/>
          </a:prstGeom>
          <a:ln>
            <a:noFill/>
          </a:ln>
        </p:spPr>
      </p:pic>
      <p:sp>
        <p:nvSpPr>
          <p:cNvPr id="154" name="CustomShape 2"/>
          <p:cNvSpPr/>
          <p:nvPr/>
        </p:nvSpPr>
        <p:spPr>
          <a:xfrm>
            <a:off x="1440000" y="4645800"/>
            <a:ext cx="7703640" cy="17355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 algn="ctr">
              <a:lnSpc>
                <a:spcPct val="100000"/>
              </a:lnSpc>
            </a:pPr>
            <a:r>
              <a:rPr b="0" lang="de-DE" sz="1800" spc="-1" strike="noStrike">
                <a:latin typeface="Arial"/>
              </a:rPr>
              <a:t>Johanna Menzinger, Bildungsreferentin, Future-Fashion-Expertin auf dem</a:t>
            </a:r>
            <a:endParaRPr b="0" lang="de-DE" sz="18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de-DE" sz="18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de-DE" sz="1800" spc="-1" strike="noStrike">
                <a:latin typeface="Arial"/>
              </a:rPr>
              <a:t>s`Fairle Zukunftsmarkt der Wabe gGmbH</a:t>
            </a:r>
            <a:endParaRPr b="0" lang="de-DE" sz="18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de-DE" sz="18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de-DE" sz="1800" spc="-1" strike="noStrike">
                <a:latin typeface="Arial"/>
              </a:rPr>
              <a:t>Am 14.9.2019 14 Uhr</a:t>
            </a:r>
            <a:endParaRPr b="0" lang="de-DE" sz="18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de-DE" sz="1800" spc="-1" strike="noStrike">
              <a:latin typeface="Arial"/>
            </a:endParaRPr>
          </a:p>
        </p:txBody>
      </p:sp>
      <p:pic>
        <p:nvPicPr>
          <p:cNvPr id="155" name="" descr=""/>
          <p:cNvPicPr/>
          <p:nvPr/>
        </p:nvPicPr>
        <p:blipFill>
          <a:blip r:embed="rId2"/>
          <a:stretch/>
        </p:blipFill>
        <p:spPr>
          <a:xfrm>
            <a:off x="5112000" y="2241000"/>
            <a:ext cx="1583640" cy="135864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CustomShape 1"/>
          <p:cNvSpPr/>
          <p:nvPr/>
        </p:nvSpPr>
        <p:spPr>
          <a:xfrm>
            <a:off x="504000" y="262440"/>
            <a:ext cx="9071280" cy="13399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>
            <a:spAutoFit/>
          </a:bodyPr>
          <a:p>
            <a:pPr algn="ctr">
              <a:lnSpc>
                <a:spcPct val="100000"/>
              </a:lnSpc>
            </a:pPr>
            <a:r>
              <a:rPr b="1" lang="de-DE" sz="4400" spc="-1" strike="noStrike">
                <a:latin typeface="Arial"/>
              </a:rPr>
              <a:t>Wie könnte sich unsere Gesellschaft ändern?</a:t>
            </a:r>
            <a:endParaRPr b="0" lang="de-DE" sz="4400" spc="-1" strike="noStrike">
              <a:latin typeface="Arial"/>
            </a:endParaRPr>
          </a:p>
        </p:txBody>
      </p:sp>
      <p:sp>
        <p:nvSpPr>
          <p:cNvPr id="182" name="CustomShape 2"/>
          <p:cNvSpPr/>
          <p:nvPr/>
        </p:nvSpPr>
        <p:spPr>
          <a:xfrm>
            <a:off x="504000" y="1769040"/>
            <a:ext cx="9071280" cy="43840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>
            <a:normAutofit/>
          </a:bodyPr>
          <a:p>
            <a:pPr>
              <a:lnSpc>
                <a:spcPct val="100000"/>
              </a:lnSpc>
              <a:spcBef>
                <a:spcPts val="1417"/>
              </a:spcBef>
            </a:pPr>
            <a:endParaRPr b="0" lang="de-DE" sz="1800" spc="-1" strike="noStrike">
              <a:latin typeface="Arial"/>
            </a:endParaRPr>
          </a:p>
          <a:p>
            <a:pPr marL="432000" indent="-32364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de-DE" sz="3200" spc="-1" strike="noStrike">
                <a:latin typeface="Arial"/>
              </a:rPr>
              <a:t>Wie wäre ein Leben ohne Werbung?</a:t>
            </a:r>
            <a:endParaRPr b="0" lang="de-DE" sz="3200" spc="-1" strike="noStrike">
              <a:latin typeface="Arial"/>
            </a:endParaRPr>
          </a:p>
          <a:p>
            <a:pPr>
              <a:lnSpc>
                <a:spcPct val="100000"/>
              </a:lnSpc>
              <a:spcBef>
                <a:spcPts val="1417"/>
              </a:spcBef>
            </a:pPr>
            <a:endParaRPr b="0" lang="de-DE" sz="3200" spc="-1" strike="noStrike">
              <a:latin typeface="Arial"/>
            </a:endParaRPr>
          </a:p>
          <a:p>
            <a:pPr>
              <a:lnSpc>
                <a:spcPct val="100000"/>
              </a:lnSpc>
              <a:spcBef>
                <a:spcPts val="1417"/>
              </a:spcBef>
            </a:pPr>
            <a:endParaRPr b="0" lang="de-DE" sz="3200" spc="-1" strike="noStrike">
              <a:latin typeface="Arial"/>
            </a:endParaRPr>
          </a:p>
        </p:txBody>
      </p:sp>
      <p:pic>
        <p:nvPicPr>
          <p:cNvPr id="183" name="" descr=""/>
          <p:cNvPicPr/>
          <p:nvPr/>
        </p:nvPicPr>
        <p:blipFill>
          <a:blip r:embed="rId1"/>
          <a:stretch/>
        </p:blipFill>
        <p:spPr>
          <a:xfrm>
            <a:off x="1152000" y="2880000"/>
            <a:ext cx="7905960" cy="415044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CustomShape 1"/>
          <p:cNvSpPr/>
          <p:nvPr/>
        </p:nvSpPr>
        <p:spPr>
          <a:xfrm>
            <a:off x="504000" y="262440"/>
            <a:ext cx="9071280" cy="13399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>
            <a:spAutoFit/>
          </a:bodyPr>
          <a:p>
            <a:pPr algn="ctr">
              <a:lnSpc>
                <a:spcPct val="100000"/>
              </a:lnSpc>
            </a:pPr>
            <a:r>
              <a:rPr b="1" lang="de-DE" sz="4400" spc="-1" strike="noStrike">
                <a:latin typeface="Arial"/>
              </a:rPr>
              <a:t>Wie könnte sich unsere Gesellschaft ändern?</a:t>
            </a:r>
            <a:endParaRPr b="0" lang="de-DE" sz="4400" spc="-1" strike="noStrike">
              <a:latin typeface="Arial"/>
            </a:endParaRPr>
          </a:p>
        </p:txBody>
      </p:sp>
      <p:sp>
        <p:nvSpPr>
          <p:cNvPr id="185" name="CustomShape 2"/>
          <p:cNvSpPr/>
          <p:nvPr/>
        </p:nvSpPr>
        <p:spPr>
          <a:xfrm>
            <a:off x="504000" y="1769040"/>
            <a:ext cx="9071280" cy="43840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>
            <a:normAutofit/>
          </a:bodyPr>
          <a:p>
            <a:pPr marL="432000" indent="-32364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endParaRPr b="0" lang="de-DE" sz="1800" spc="-1" strike="noStrike">
              <a:latin typeface="Arial"/>
            </a:endParaRPr>
          </a:p>
          <a:p>
            <a:pPr marL="432000" indent="-32364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de-DE" sz="3200" spc="-1" strike="noStrike">
                <a:latin typeface="Arial"/>
                <a:ea typeface="Microsoft YaHei"/>
              </a:rPr>
              <a:t>Schneller, weiter, höher… Gibt es wirklich keine Alternative zur Wachstumsgesellschaft? Ideen für alternative Wirtschaftsmodelle: </a:t>
            </a:r>
            <a:endParaRPr b="0" lang="de-DE" sz="3200" spc="-1" strike="noStrike">
              <a:latin typeface="Arial"/>
            </a:endParaRPr>
          </a:p>
          <a:p>
            <a:pPr marL="432000" indent="-32364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de-DE" sz="3200" spc="-1" strike="noStrike">
                <a:latin typeface="Arial"/>
                <a:ea typeface="Microsoft YaHei"/>
              </a:rPr>
              <a:t>z.B. Gemeinwohlökonomie, Postwachstum, Solidarökonomie, Tauschwirtschaft, Kreislaufdenken, Buen Vivir</a:t>
            </a:r>
            <a:endParaRPr b="0" lang="de-DE" sz="32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CustomShape 1"/>
          <p:cNvSpPr/>
          <p:nvPr/>
        </p:nvSpPr>
        <p:spPr>
          <a:xfrm>
            <a:off x="648360" y="2971800"/>
            <a:ext cx="9071280" cy="20102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>
            <a:spAutoFit/>
          </a:bodyPr>
          <a:p>
            <a:pPr algn="ctr">
              <a:lnSpc>
                <a:spcPct val="100000"/>
              </a:lnSpc>
            </a:pPr>
            <a:r>
              <a:rPr b="1" lang="de-DE" sz="4400" spc="-1" strike="noStrike">
                <a:latin typeface="Arial"/>
              </a:rPr>
              <a:t>Vielen Dank fürs Zuhören und noch einen inspirierenden Nachmittag!</a:t>
            </a:r>
            <a:endParaRPr b="0" lang="de-DE" sz="44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CustomShape 1"/>
          <p:cNvSpPr/>
          <p:nvPr/>
        </p:nvSpPr>
        <p:spPr>
          <a:xfrm>
            <a:off x="1008000" y="4968000"/>
            <a:ext cx="8063640" cy="21927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endParaRPr b="0" lang="de-DE" sz="1800" spc="-1" strike="noStrike">
              <a:latin typeface="Arial"/>
            </a:endParaRPr>
          </a:p>
          <a:p>
            <a:pPr marL="216000" indent="-21564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de-DE" sz="2400" spc="-1" strike="noStrike">
                <a:latin typeface="Arial"/>
              </a:rPr>
              <a:t>60 neue Kleidungsstücke pro Kopf im Jahr (ca. 25 kg) &gt;&gt;&gt;Deutschland weltweit an 2. Stelle</a:t>
            </a:r>
            <a:endParaRPr b="0" lang="de-DE" sz="2400" spc="-1" strike="noStrike">
              <a:latin typeface="Arial"/>
            </a:endParaRPr>
          </a:p>
          <a:p>
            <a:pPr marL="216000" indent="-21564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de-DE" sz="2400" spc="-1" strike="noStrike">
                <a:latin typeface="Arial"/>
              </a:rPr>
              <a:t>Konsum seit 2000 verdoppelt, Tragezeit halbiert</a:t>
            </a:r>
            <a:endParaRPr b="0" lang="de-DE" sz="2400" spc="-1" strike="noStrike">
              <a:latin typeface="Arial"/>
            </a:endParaRPr>
          </a:p>
          <a:p>
            <a:pPr marL="216000" indent="-21564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de-DE" sz="2400" spc="-1" strike="noStrike">
                <a:latin typeface="Arial"/>
              </a:rPr>
              <a:t>Früher 2-4 Kollektionen im Jahr</a:t>
            </a:r>
            <a:endParaRPr b="0" lang="de-DE" sz="2400" spc="-1" strike="noStrike">
              <a:latin typeface="Arial"/>
            </a:endParaRPr>
          </a:p>
          <a:p>
            <a:pPr marL="216000" indent="-21564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de-DE" sz="2400" spc="-1" strike="noStrike">
                <a:latin typeface="Arial"/>
              </a:rPr>
              <a:t>Heute? Bis zu wöchentlich wechselndes Sortiment</a:t>
            </a:r>
            <a:endParaRPr b="0" lang="de-DE" sz="2400" spc="-1" strike="noStrike">
              <a:latin typeface="Arial"/>
            </a:endParaRPr>
          </a:p>
        </p:txBody>
      </p:sp>
      <p:sp>
        <p:nvSpPr>
          <p:cNvPr id="157" name="CustomShape 2"/>
          <p:cNvSpPr/>
          <p:nvPr/>
        </p:nvSpPr>
        <p:spPr>
          <a:xfrm>
            <a:off x="1512000" y="3600000"/>
            <a:ext cx="2663640" cy="1223640"/>
          </a:xfrm>
          <a:custGeom>
            <a:avLst/>
            <a:gdLst/>
            <a:ahLst/>
            <a:rect l="l" t="t" r="r" b="b"/>
            <a:pathLst>
              <a:path w="7402" h="3402">
                <a:moveTo>
                  <a:pt x="0" y="1889"/>
                </a:moveTo>
                <a:lnTo>
                  <a:pt x="7401" y="0"/>
                </a:lnTo>
                <a:moveTo>
                  <a:pt x="0" y="3401"/>
                </a:moveTo>
                <a:lnTo>
                  <a:pt x="7401" y="1511"/>
                </a:lnTo>
              </a:path>
            </a:pathLst>
          </a:custGeom>
          <a:solidFill>
            <a:srgbClr val="cccc00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 anchorCtr="1">
            <a:noAutofit/>
          </a:bodyPr>
          <a:p>
            <a:pPr>
              <a:lnSpc>
                <a:spcPct val="100000"/>
              </a:lnSpc>
            </a:pPr>
            <a:r>
              <a:rPr b="0" lang="de-DE" sz="2400" spc="-1" strike="noStrike">
                <a:solidFill>
                  <a:srgbClr val="000000"/>
                </a:solidFill>
                <a:latin typeface="Times New Roman"/>
                <a:ea typeface="MS Gothic"/>
              </a:rPr>
              <a:t>billige Preise</a:t>
            </a:r>
            <a:endParaRPr b="0" lang="de-DE" sz="2400" spc="-1" strike="noStrike">
              <a:latin typeface="Arial"/>
            </a:endParaRPr>
          </a:p>
        </p:txBody>
      </p:sp>
      <p:sp>
        <p:nvSpPr>
          <p:cNvPr id="158" name="CustomShape 3"/>
          <p:cNvSpPr/>
          <p:nvPr/>
        </p:nvSpPr>
        <p:spPr>
          <a:xfrm rot="1583400">
            <a:off x="5271840" y="3671640"/>
            <a:ext cx="3527640" cy="1223640"/>
          </a:xfrm>
          <a:custGeom>
            <a:avLst/>
            <a:gdLst/>
            <a:ahLst/>
            <a:rect l="l" t="t" r="r" b="b"/>
            <a:pathLst>
              <a:path w="9802" h="3403">
                <a:moveTo>
                  <a:pt x="0" y="1890"/>
                </a:moveTo>
                <a:lnTo>
                  <a:pt x="9801" y="0"/>
                </a:lnTo>
                <a:moveTo>
                  <a:pt x="1" y="3402"/>
                </a:moveTo>
                <a:lnTo>
                  <a:pt x="9801" y="1511"/>
                </a:lnTo>
              </a:path>
            </a:pathLst>
          </a:custGeom>
          <a:solidFill>
            <a:srgbClr val="cccc00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 anchorCtr="1">
            <a:noAutofit/>
          </a:bodyPr>
          <a:p>
            <a:pPr>
              <a:lnSpc>
                <a:spcPct val="100000"/>
              </a:lnSpc>
            </a:pPr>
            <a:r>
              <a:rPr b="0" lang="de-DE" sz="2400" spc="-1" strike="noStrike">
                <a:solidFill>
                  <a:srgbClr val="000000"/>
                </a:solidFill>
                <a:latin typeface="Times New Roman"/>
                <a:ea typeface="MS Gothic"/>
              </a:rPr>
              <a:t>schnellwechselndes Angebot</a:t>
            </a:r>
            <a:endParaRPr b="0" lang="de-DE" sz="2400" spc="-1" strike="noStrike">
              <a:latin typeface="Arial"/>
            </a:endParaRPr>
          </a:p>
        </p:txBody>
      </p:sp>
      <p:sp>
        <p:nvSpPr>
          <p:cNvPr id="159" name="CustomShape 4"/>
          <p:cNvSpPr/>
          <p:nvPr/>
        </p:nvSpPr>
        <p:spPr>
          <a:xfrm rot="2038800">
            <a:off x="1482480" y="1807560"/>
            <a:ext cx="2663640" cy="1223640"/>
          </a:xfrm>
          <a:custGeom>
            <a:avLst/>
            <a:gdLst/>
            <a:ahLst/>
            <a:rect l="l" t="t" r="r" b="b"/>
            <a:pathLst>
              <a:path w="7403" h="3405">
                <a:moveTo>
                  <a:pt x="0" y="1892"/>
                </a:moveTo>
                <a:lnTo>
                  <a:pt x="7401" y="0"/>
                </a:lnTo>
                <a:moveTo>
                  <a:pt x="1" y="3404"/>
                </a:moveTo>
                <a:lnTo>
                  <a:pt x="7402" y="1511"/>
                </a:lnTo>
              </a:path>
            </a:pathLst>
          </a:custGeom>
          <a:solidFill>
            <a:srgbClr val="cccc00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 anchorCtr="1">
            <a:noAutofit/>
          </a:bodyPr>
          <a:p>
            <a:pPr>
              <a:lnSpc>
                <a:spcPct val="100000"/>
              </a:lnSpc>
            </a:pPr>
            <a:r>
              <a:rPr b="0" lang="de-DE" sz="2400" spc="-1" strike="noStrike">
                <a:solidFill>
                  <a:srgbClr val="000000"/>
                </a:solidFill>
                <a:latin typeface="Times New Roman"/>
                <a:ea typeface="MS Gothic"/>
              </a:rPr>
              <a:t>geringere Qualität</a:t>
            </a:r>
            <a:endParaRPr b="0" lang="de-DE" sz="2400" spc="-1" strike="noStrike">
              <a:latin typeface="Arial"/>
            </a:endParaRPr>
          </a:p>
        </p:txBody>
      </p:sp>
      <p:sp>
        <p:nvSpPr>
          <p:cNvPr id="160" name="CustomShape 5"/>
          <p:cNvSpPr/>
          <p:nvPr/>
        </p:nvSpPr>
        <p:spPr>
          <a:xfrm>
            <a:off x="5760000" y="1800000"/>
            <a:ext cx="2663640" cy="1223640"/>
          </a:xfrm>
          <a:custGeom>
            <a:avLst/>
            <a:gdLst/>
            <a:ahLst/>
            <a:rect l="l" t="t" r="r" b="b"/>
            <a:pathLst>
              <a:path w="7402" h="3402">
                <a:moveTo>
                  <a:pt x="0" y="1889"/>
                </a:moveTo>
                <a:lnTo>
                  <a:pt x="7401" y="0"/>
                </a:lnTo>
                <a:moveTo>
                  <a:pt x="0" y="3401"/>
                </a:moveTo>
                <a:lnTo>
                  <a:pt x="7401" y="1511"/>
                </a:lnTo>
              </a:path>
            </a:pathLst>
          </a:custGeom>
          <a:solidFill>
            <a:srgbClr val="cccc00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 anchorCtr="1">
            <a:noAutofit/>
          </a:bodyPr>
          <a:p>
            <a:pPr>
              <a:lnSpc>
                <a:spcPct val="100000"/>
              </a:lnSpc>
            </a:pPr>
            <a:r>
              <a:rPr b="0" lang="de-DE" sz="2400" spc="-1" strike="noStrike">
                <a:solidFill>
                  <a:srgbClr val="000000"/>
                </a:solidFill>
                <a:latin typeface="Times New Roman"/>
                <a:ea typeface="MS Gothic"/>
              </a:rPr>
              <a:t>Massenware</a:t>
            </a:r>
            <a:endParaRPr b="0" lang="de-DE" sz="2400" spc="-1" strike="noStrike">
              <a:latin typeface="Arial"/>
            </a:endParaRPr>
          </a:p>
        </p:txBody>
      </p:sp>
      <p:sp>
        <p:nvSpPr>
          <p:cNvPr id="161" name="CustomShape 6"/>
          <p:cNvSpPr/>
          <p:nvPr/>
        </p:nvSpPr>
        <p:spPr>
          <a:xfrm>
            <a:off x="504000" y="596520"/>
            <a:ext cx="9071280" cy="6710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>
            <a:spAutoFit/>
          </a:bodyPr>
          <a:p>
            <a:pPr algn="ctr">
              <a:lnSpc>
                <a:spcPct val="100000"/>
              </a:lnSpc>
            </a:pPr>
            <a:r>
              <a:rPr b="1" lang="de-DE" sz="4400" spc="-1" strike="noStrike">
                <a:latin typeface="Arial"/>
              </a:rPr>
              <a:t>Was meint Fast Fashion?</a:t>
            </a:r>
            <a:endParaRPr b="0" lang="de-DE" sz="44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CustomShape 1"/>
          <p:cNvSpPr/>
          <p:nvPr/>
        </p:nvSpPr>
        <p:spPr>
          <a:xfrm>
            <a:off x="432360" y="3888000"/>
            <a:ext cx="9215640" cy="31683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 algn="ctr">
              <a:lnSpc>
                <a:spcPct val="100000"/>
              </a:lnSpc>
            </a:pPr>
            <a:endParaRPr b="0" lang="de-DE" sz="18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de-DE" sz="18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de-DE" sz="18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de-DE" sz="18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de-DE" sz="18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de-DE" sz="2800" spc="-1" strike="noStrike">
                <a:latin typeface="Segoe Print"/>
              </a:rPr>
              <a:t>„</a:t>
            </a:r>
            <a:r>
              <a:rPr b="0" lang="de-DE" sz="2800" spc="-1" strike="noStrike">
                <a:latin typeface="Segoe Print"/>
              </a:rPr>
              <a:t>Fast Fashion ist das Junk Food der Mode. Man verschlingt diese Kleidung wie eine Tüte Pommes und fühlt sich danach schlecht.“</a:t>
            </a:r>
            <a:endParaRPr b="0" lang="de-DE" sz="28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de-DE" sz="2800" spc="-1" strike="noStrike">
                <a:latin typeface="Segoe Print"/>
              </a:rPr>
              <a:t>Kirsten Brodde von Greenpeace</a:t>
            </a:r>
            <a:r>
              <a:rPr b="0" lang="de-DE" sz="1800" spc="-1" strike="noStrike">
                <a:latin typeface="Segoe Print"/>
              </a:rPr>
              <a:t> </a:t>
            </a:r>
            <a:endParaRPr b="0" lang="de-DE" sz="1800" spc="-1" strike="noStrike">
              <a:latin typeface="Arial"/>
            </a:endParaRPr>
          </a:p>
        </p:txBody>
      </p:sp>
      <p:pic>
        <p:nvPicPr>
          <p:cNvPr id="163" name="" descr=""/>
          <p:cNvPicPr/>
          <p:nvPr/>
        </p:nvPicPr>
        <p:blipFill>
          <a:blip r:embed="rId1"/>
          <a:stretch/>
        </p:blipFill>
        <p:spPr>
          <a:xfrm>
            <a:off x="2160000" y="648000"/>
            <a:ext cx="6169320" cy="4112640"/>
          </a:xfrm>
          <a:prstGeom prst="rect">
            <a:avLst/>
          </a:prstGeom>
          <a:ln>
            <a:noFill/>
          </a:ln>
        </p:spPr>
      </p:pic>
      <p:sp>
        <p:nvSpPr>
          <p:cNvPr id="164" name="CustomShape 2"/>
          <p:cNvSpPr/>
          <p:nvPr/>
        </p:nvSpPr>
        <p:spPr>
          <a:xfrm>
            <a:off x="6933960" y="4680000"/>
            <a:ext cx="2641680" cy="3330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0" lang="de-DE" sz="1600" spc="-1" strike="noStrike">
                <a:latin typeface="Arial"/>
              </a:rPr>
              <a:t>  </a:t>
            </a:r>
            <a:r>
              <a:rPr b="0" lang="de-DE" sz="1400" spc="-1" strike="noStrike">
                <a:latin typeface="Arial"/>
              </a:rPr>
              <a:t>Greenpeace-Kampagne 2018</a:t>
            </a:r>
            <a:endParaRPr b="0" lang="de-DE" sz="14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CustomShape 1"/>
          <p:cNvSpPr/>
          <p:nvPr/>
        </p:nvSpPr>
        <p:spPr>
          <a:xfrm>
            <a:off x="504000" y="1769040"/>
            <a:ext cx="9071280" cy="43840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>
            <a:normAutofit fontScale="57000"/>
          </a:bodyPr>
          <a:p>
            <a:pPr>
              <a:lnSpc>
                <a:spcPct val="100000"/>
              </a:lnSpc>
              <a:spcBef>
                <a:spcPts val="1417"/>
              </a:spcBef>
            </a:pPr>
            <a:endParaRPr b="0" lang="de-DE" sz="1800" spc="-1" strike="noStrike">
              <a:latin typeface="Arial"/>
            </a:endParaRPr>
          </a:p>
          <a:p>
            <a:pPr marL="432000" indent="-32364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de-DE" sz="3200" spc="-1" strike="noStrike">
                <a:latin typeface="Arial"/>
              </a:rPr>
              <a:t>Arbeitsbedingungen</a:t>
            </a:r>
            <a:endParaRPr b="0" lang="de-DE" sz="3200" spc="-1" strike="noStrike">
              <a:latin typeface="Arial"/>
            </a:endParaRPr>
          </a:p>
          <a:p>
            <a:pPr marL="432000" indent="-32364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de-DE" sz="3200" spc="-1" strike="noStrike">
                <a:latin typeface="Arial"/>
              </a:rPr>
              <a:t>Arbeitssicherheit</a:t>
            </a:r>
            <a:endParaRPr b="0" lang="de-DE" sz="3200" spc="-1" strike="noStrike">
              <a:latin typeface="Arial"/>
            </a:endParaRPr>
          </a:p>
          <a:p>
            <a:pPr marL="432000" indent="-32364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de-DE" sz="3200" spc="-1" strike="noStrike">
                <a:latin typeface="Arial"/>
              </a:rPr>
              <a:t>Kinderarbeit</a:t>
            </a:r>
            <a:endParaRPr b="0" lang="de-DE" sz="3200" spc="-1" strike="noStrike">
              <a:latin typeface="Arial"/>
            </a:endParaRPr>
          </a:p>
          <a:p>
            <a:pPr marL="432000" indent="-32364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de-DE" sz="3200" spc="-1" strike="noStrike">
                <a:latin typeface="Arial"/>
              </a:rPr>
              <a:t>Verbrauch knapper Ressourcen (Wasser, Erdöl)</a:t>
            </a:r>
            <a:endParaRPr b="0" lang="de-DE" sz="3200" spc="-1" strike="noStrike">
              <a:latin typeface="Arial"/>
            </a:endParaRPr>
          </a:p>
          <a:p>
            <a:pPr marL="432000" indent="-32364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de-DE" sz="3200" spc="-1" strike="noStrike">
                <a:latin typeface="Arial"/>
              </a:rPr>
              <a:t>Umweltverschmutzung mit Chemikalien</a:t>
            </a:r>
            <a:endParaRPr b="0" lang="de-DE" sz="3200" spc="-1" strike="noStrike">
              <a:latin typeface="Arial"/>
            </a:endParaRPr>
          </a:p>
          <a:p>
            <a:pPr marL="432000" indent="-32364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de-DE" sz="3200" spc="-1" strike="noStrike">
                <a:latin typeface="Arial"/>
              </a:rPr>
              <a:t>CO2-Verbrauch durch lange Lieferketten</a:t>
            </a:r>
            <a:endParaRPr b="0" lang="de-DE" sz="3200" spc="-1" strike="noStrike">
              <a:latin typeface="Arial"/>
            </a:endParaRPr>
          </a:p>
          <a:p>
            <a:pPr marL="432000" indent="-32364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de-DE" sz="3200" spc="-1" strike="noStrike">
                <a:latin typeface="Arial"/>
              </a:rPr>
              <a:t>Textilmüll, Mikroplastik</a:t>
            </a:r>
            <a:endParaRPr b="0" lang="de-DE" sz="3200" spc="-1" strike="noStrike">
              <a:latin typeface="Arial"/>
            </a:endParaRPr>
          </a:p>
          <a:p>
            <a:pPr marL="432000" indent="-32364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de-DE" sz="3200" spc="-1" strike="noStrike">
                <a:latin typeface="Arial"/>
              </a:rPr>
              <a:t>Altkleiderschwemme – Zerstörung der Märkte in </a:t>
            </a:r>
            <a:endParaRPr b="0" lang="de-DE" sz="3200" spc="-1" strike="noStrike">
              <a:latin typeface="Arial"/>
            </a:endParaRPr>
          </a:p>
          <a:p>
            <a:pPr marL="432000" indent="-32364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de-DE" sz="3200" spc="-1" strike="noStrike">
                <a:latin typeface="Arial"/>
              </a:rPr>
              <a:t>anderen Ländern</a:t>
            </a:r>
            <a:endParaRPr b="0" lang="de-DE" sz="3200" spc="-1" strike="noStrike">
              <a:latin typeface="Arial"/>
            </a:endParaRPr>
          </a:p>
          <a:p>
            <a:pPr>
              <a:lnSpc>
                <a:spcPct val="100000"/>
              </a:lnSpc>
              <a:spcBef>
                <a:spcPts val="1417"/>
              </a:spcBef>
            </a:pPr>
            <a:endParaRPr b="0" lang="de-DE" sz="3200" spc="-1" strike="noStrike">
              <a:latin typeface="Arial"/>
            </a:endParaRPr>
          </a:p>
        </p:txBody>
      </p:sp>
      <p:sp>
        <p:nvSpPr>
          <p:cNvPr id="166" name="CustomShape 2"/>
          <p:cNvSpPr/>
          <p:nvPr/>
        </p:nvSpPr>
        <p:spPr>
          <a:xfrm>
            <a:off x="360000" y="646920"/>
            <a:ext cx="9071280" cy="9756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>
            <a:spAutoFit/>
          </a:bodyPr>
          <a:p>
            <a:pPr algn="ctr">
              <a:lnSpc>
                <a:spcPct val="100000"/>
              </a:lnSpc>
            </a:pPr>
            <a:r>
              <a:rPr b="1" lang="de-DE" sz="3200" spc="-1" strike="noStrike">
                <a:latin typeface="Arial"/>
              </a:rPr>
              <a:t>Was sind die Schattenseiten von Fast Fashion? Wer bezahlt dafür?</a:t>
            </a:r>
            <a:endParaRPr b="0" lang="de-DE" sz="32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CustomShape 1"/>
          <p:cNvSpPr/>
          <p:nvPr/>
        </p:nvSpPr>
        <p:spPr>
          <a:xfrm>
            <a:off x="576000" y="1381320"/>
            <a:ext cx="9071280" cy="51199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>
            <a:spAutoFit/>
          </a:bodyPr>
          <a:p>
            <a:pPr algn="ctr">
              <a:lnSpc>
                <a:spcPct val="100000"/>
              </a:lnSpc>
            </a:pPr>
            <a:r>
              <a:rPr b="1" lang="de-DE" sz="4400" spc="-1" strike="noStrike">
                <a:latin typeface="Arial"/>
              </a:rPr>
              <a:t>Wege aus der Fast Fashion Falle</a:t>
            </a:r>
            <a:br/>
            <a:br/>
            <a:r>
              <a:rPr b="0" lang="de-DE" sz="4400" spc="-1" strike="noStrike">
                <a:latin typeface="Arial"/>
              </a:rPr>
              <a:t>Konsum</a:t>
            </a:r>
            <a:br/>
            <a:br/>
            <a:r>
              <a:rPr b="0" lang="de-DE" sz="4400" spc="-1" strike="noStrike">
                <a:latin typeface="Arial"/>
              </a:rPr>
              <a:t>Politik</a:t>
            </a:r>
            <a:br/>
            <a:br/>
            <a:r>
              <a:rPr b="0" lang="de-DE" sz="4400" spc="-1" strike="noStrike">
                <a:latin typeface="Arial"/>
              </a:rPr>
              <a:t>Unternehmen</a:t>
            </a:r>
            <a:br/>
            <a:br/>
            <a:r>
              <a:rPr b="0" lang="de-DE" sz="4400" spc="-1" strike="noStrike">
                <a:latin typeface="Arial"/>
              </a:rPr>
              <a:t>Gesellschaft</a:t>
            </a:r>
            <a:br/>
            <a:endParaRPr b="0" lang="de-DE" sz="44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CustomShape 1"/>
          <p:cNvSpPr/>
          <p:nvPr/>
        </p:nvSpPr>
        <p:spPr>
          <a:xfrm>
            <a:off x="504360" y="475560"/>
            <a:ext cx="9071280" cy="10980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>
            <a:spAutoFit/>
          </a:bodyPr>
          <a:p>
            <a:pPr algn="ctr">
              <a:lnSpc>
                <a:spcPct val="100000"/>
              </a:lnSpc>
            </a:pPr>
            <a:r>
              <a:rPr b="1" lang="de-DE" sz="3600" spc="-1" strike="noStrike">
                <a:latin typeface="Arial"/>
              </a:rPr>
              <a:t>Was können wir als Konsument*innen tun?</a:t>
            </a:r>
            <a:endParaRPr b="0" lang="de-DE" sz="3600" spc="-1" strike="noStrike">
              <a:latin typeface="Arial"/>
            </a:endParaRPr>
          </a:p>
        </p:txBody>
      </p:sp>
      <p:sp>
        <p:nvSpPr>
          <p:cNvPr id="169" name="CustomShape 2"/>
          <p:cNvSpPr/>
          <p:nvPr/>
        </p:nvSpPr>
        <p:spPr>
          <a:xfrm>
            <a:off x="504000" y="1769040"/>
            <a:ext cx="9071280" cy="43840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>
            <a:normAutofit fontScale="81000"/>
          </a:bodyPr>
          <a:p>
            <a:pPr>
              <a:lnSpc>
                <a:spcPct val="100000"/>
              </a:lnSpc>
              <a:spcBef>
                <a:spcPts val="1417"/>
              </a:spcBef>
            </a:pPr>
            <a:endParaRPr b="0" lang="de-DE" sz="1800" spc="-1" strike="noStrike">
              <a:latin typeface="Arial"/>
            </a:endParaRPr>
          </a:p>
          <a:p>
            <a:pPr marL="432000" indent="-32364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de-DE" sz="3200" spc="-1" strike="noStrike">
                <a:latin typeface="Arial"/>
              </a:rPr>
              <a:t>Weniger ist manchmal mehr</a:t>
            </a:r>
            <a:endParaRPr b="0" lang="de-DE" sz="3200" spc="-1" strike="noStrike">
              <a:latin typeface="Arial"/>
            </a:endParaRPr>
          </a:p>
          <a:p>
            <a:pPr marL="432000" indent="-32364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de-DE" sz="3200" spc="-1" strike="noStrike">
                <a:latin typeface="Arial"/>
              </a:rPr>
              <a:t>Erste Wahl kann auch Second Hand sein, Flohmarkt, Kleidertausch, Kleiderei</a:t>
            </a:r>
            <a:endParaRPr b="0" lang="de-DE" sz="3200" spc="-1" strike="noStrike">
              <a:latin typeface="Arial"/>
            </a:endParaRPr>
          </a:p>
          <a:p>
            <a:pPr marL="432000" indent="-32364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de-DE" sz="3200" spc="-1" strike="noStrike">
                <a:latin typeface="Arial"/>
              </a:rPr>
              <a:t>Siegel, Fairer Handel, Bewusster Konsum (Slow Fashion, Eco Fashion, Fair Fashion)</a:t>
            </a:r>
            <a:endParaRPr b="0" lang="de-DE" sz="3200" spc="-1" strike="noStrike">
              <a:latin typeface="Arial"/>
            </a:endParaRPr>
          </a:p>
          <a:p>
            <a:pPr>
              <a:lnSpc>
                <a:spcPct val="100000"/>
              </a:lnSpc>
              <a:spcBef>
                <a:spcPts val="1417"/>
              </a:spcBef>
            </a:pPr>
            <a:endParaRPr b="0" lang="de-DE" sz="3200" spc="-1" strike="noStrike">
              <a:latin typeface="Arial"/>
            </a:endParaRPr>
          </a:p>
          <a:p>
            <a:pPr marL="432000" indent="-32364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de-DE" sz="3200" spc="-1" strike="noStrike">
                <a:latin typeface="Arial"/>
              </a:rPr>
              <a:t>Ich liebe meine Kleidung! &gt;&gt;Kleider flicken, pflegen, ändern, upcyclen</a:t>
            </a:r>
            <a:endParaRPr b="0" lang="de-DE" sz="32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de-DE" sz="32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de-DE" sz="3200" spc="-1" strike="noStrike">
              <a:latin typeface="Arial"/>
            </a:endParaRPr>
          </a:p>
          <a:p>
            <a:pPr>
              <a:lnSpc>
                <a:spcPct val="100000"/>
              </a:lnSpc>
              <a:spcBef>
                <a:spcPts val="1417"/>
              </a:spcBef>
            </a:pPr>
            <a:endParaRPr b="0" lang="de-DE" sz="3200" spc="-1" strike="noStrike">
              <a:latin typeface="Arial"/>
            </a:endParaRPr>
          </a:p>
        </p:txBody>
      </p:sp>
      <p:pic>
        <p:nvPicPr>
          <p:cNvPr id="170" name="" descr=""/>
          <p:cNvPicPr/>
          <p:nvPr/>
        </p:nvPicPr>
        <p:blipFill>
          <a:blip r:embed="rId1"/>
          <a:stretch/>
        </p:blipFill>
        <p:spPr>
          <a:xfrm>
            <a:off x="8928000" y="4168440"/>
            <a:ext cx="640800" cy="1087200"/>
          </a:xfrm>
          <a:prstGeom prst="rect">
            <a:avLst/>
          </a:prstGeom>
          <a:ln>
            <a:noFill/>
          </a:ln>
        </p:spPr>
      </p:pic>
      <p:pic>
        <p:nvPicPr>
          <p:cNvPr id="171" name="" descr=""/>
          <p:cNvPicPr/>
          <p:nvPr/>
        </p:nvPicPr>
        <p:blipFill>
          <a:blip r:embed="rId2"/>
          <a:stretch/>
        </p:blipFill>
        <p:spPr>
          <a:xfrm>
            <a:off x="6912000" y="4176000"/>
            <a:ext cx="1223640" cy="1230480"/>
          </a:xfrm>
          <a:prstGeom prst="rect">
            <a:avLst/>
          </a:prstGeom>
          <a:ln>
            <a:noFill/>
          </a:ln>
        </p:spPr>
      </p:pic>
      <p:pic>
        <p:nvPicPr>
          <p:cNvPr id="172" name="" descr=""/>
          <p:cNvPicPr/>
          <p:nvPr/>
        </p:nvPicPr>
        <p:blipFill>
          <a:blip r:embed="rId3"/>
          <a:stretch/>
        </p:blipFill>
        <p:spPr>
          <a:xfrm>
            <a:off x="8199000" y="4245120"/>
            <a:ext cx="681480" cy="105660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CustomShape 1"/>
          <p:cNvSpPr/>
          <p:nvPr/>
        </p:nvSpPr>
        <p:spPr>
          <a:xfrm>
            <a:off x="504000" y="596520"/>
            <a:ext cx="9071280" cy="6710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>
            <a:spAutoFit/>
          </a:bodyPr>
          <a:p>
            <a:pPr algn="ctr">
              <a:lnSpc>
                <a:spcPct val="100000"/>
              </a:lnSpc>
            </a:pPr>
            <a:r>
              <a:rPr b="1" lang="de-DE" sz="4400" spc="-1" strike="noStrike">
                <a:latin typeface="Arial"/>
              </a:rPr>
              <a:t>Was kann die Politik tun?</a:t>
            </a:r>
            <a:endParaRPr b="0" lang="de-DE" sz="4400" spc="-1" strike="noStrike">
              <a:latin typeface="Arial"/>
            </a:endParaRPr>
          </a:p>
        </p:txBody>
      </p:sp>
      <p:sp>
        <p:nvSpPr>
          <p:cNvPr id="174" name="CustomShape 2"/>
          <p:cNvSpPr/>
          <p:nvPr/>
        </p:nvSpPr>
        <p:spPr>
          <a:xfrm>
            <a:off x="504000" y="1769040"/>
            <a:ext cx="9071280" cy="43840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>
            <a:normAutofit fontScale="70000"/>
          </a:bodyPr>
          <a:p>
            <a:pPr>
              <a:lnSpc>
                <a:spcPct val="100000"/>
              </a:lnSpc>
              <a:spcBef>
                <a:spcPts val="1417"/>
              </a:spcBef>
            </a:pPr>
            <a:endParaRPr b="0" lang="de-DE" sz="1800" spc="-1" strike="noStrike">
              <a:latin typeface="Arial"/>
            </a:endParaRPr>
          </a:p>
          <a:p>
            <a:pPr marL="432000" indent="-32364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de-DE" sz="3200" spc="-1" strike="noStrike">
                <a:latin typeface="Arial"/>
              </a:rPr>
              <a:t>Textilbündnis / „grüner Knopf“</a:t>
            </a:r>
            <a:endParaRPr b="0" lang="de-DE" sz="3200" spc="-1" strike="noStrike">
              <a:latin typeface="Arial"/>
            </a:endParaRPr>
          </a:p>
          <a:p>
            <a:pPr marL="432000" indent="-32364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de-DE" sz="3200" spc="-1" strike="noStrike">
                <a:latin typeface="Arial"/>
              </a:rPr>
              <a:t>Gesetzliche Rahmenbedingungen schaffen: Kampagne für ein Lieferkettengesetz</a:t>
            </a:r>
            <a:endParaRPr b="0" lang="de-DE" sz="3200" spc="-1" strike="noStrike">
              <a:latin typeface="Arial"/>
            </a:endParaRPr>
          </a:p>
          <a:p>
            <a:pPr marL="432000" indent="-32364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de-DE" sz="3200" spc="-1" strike="noStrike">
                <a:latin typeface="Arial"/>
              </a:rPr>
              <a:t>Gewerkschaften und Arbeiter*innen unterstützen</a:t>
            </a:r>
            <a:endParaRPr b="0" lang="de-DE" sz="3200" spc="-1" strike="noStrike">
              <a:latin typeface="Arial"/>
            </a:endParaRPr>
          </a:p>
          <a:p>
            <a:pPr marL="432000" indent="-32364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de-DE" sz="3200" spc="-1" strike="noStrike">
                <a:latin typeface="Arial"/>
              </a:rPr>
              <a:t>Öffentliche Beschaffung</a:t>
            </a:r>
            <a:endParaRPr b="0" lang="de-DE" sz="3200" spc="-1" strike="noStrike">
              <a:latin typeface="Arial"/>
            </a:endParaRPr>
          </a:p>
          <a:p>
            <a:pPr marL="432000" indent="-32364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de-DE" sz="3200" spc="-1" strike="noStrike">
                <a:latin typeface="Arial"/>
              </a:rPr>
              <a:t>&gt;&gt;&gt;&gt;&gt; Wir mischen uns ein! Politische Kampagnen, Briefe an Abgeordnete, mich und andere informieren</a:t>
            </a:r>
            <a:endParaRPr b="0" lang="de-DE" sz="3200" spc="-1" strike="noStrike">
              <a:latin typeface="Arial"/>
            </a:endParaRPr>
          </a:p>
          <a:p>
            <a:pPr>
              <a:lnSpc>
                <a:spcPct val="100000"/>
              </a:lnSpc>
              <a:spcBef>
                <a:spcPts val="1417"/>
              </a:spcBef>
            </a:pPr>
            <a:endParaRPr b="0" lang="de-DE" sz="32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CustomShape 1"/>
          <p:cNvSpPr/>
          <p:nvPr/>
        </p:nvSpPr>
        <p:spPr>
          <a:xfrm>
            <a:off x="504000" y="262440"/>
            <a:ext cx="9071280" cy="13399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>
            <a:spAutoFit/>
          </a:bodyPr>
          <a:p>
            <a:pPr algn="ctr">
              <a:lnSpc>
                <a:spcPct val="100000"/>
              </a:lnSpc>
            </a:pPr>
            <a:r>
              <a:rPr b="1" lang="de-DE" sz="4400" spc="-1" strike="noStrike">
                <a:latin typeface="Arial"/>
              </a:rPr>
              <a:t>Was können Unternehmen unternehmen?</a:t>
            </a:r>
            <a:endParaRPr b="0" lang="de-DE" sz="4400" spc="-1" strike="noStrike">
              <a:latin typeface="Arial"/>
            </a:endParaRPr>
          </a:p>
        </p:txBody>
      </p:sp>
      <p:sp>
        <p:nvSpPr>
          <p:cNvPr id="176" name="CustomShape 2"/>
          <p:cNvSpPr/>
          <p:nvPr/>
        </p:nvSpPr>
        <p:spPr>
          <a:xfrm>
            <a:off x="576000" y="1728000"/>
            <a:ext cx="9071280" cy="43840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>
            <a:normAutofit/>
          </a:bodyPr>
          <a:p>
            <a:pPr marL="432000" indent="-32364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de-DE" sz="3200" spc="-1" strike="noStrike">
                <a:latin typeface="Arial"/>
              </a:rPr>
              <a:t>Ernstgemeinte Veränderung statt Green Washing, z.Beispiel Fair Share – Continental Clothing</a:t>
            </a:r>
            <a:endParaRPr b="0" lang="de-DE" sz="3200" spc="-1" strike="noStrike">
              <a:latin typeface="Arial"/>
            </a:endParaRPr>
          </a:p>
          <a:p>
            <a:pPr marL="432000" indent="-32364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de-DE" sz="3200" spc="-1" strike="noStrike">
                <a:latin typeface="Arial"/>
              </a:rPr>
              <a:t> </a:t>
            </a:r>
            <a:endParaRPr b="0" lang="de-DE" sz="3200" spc="-1" strike="noStrike">
              <a:latin typeface="Arial"/>
            </a:endParaRPr>
          </a:p>
          <a:p>
            <a:pPr marL="432000" indent="-32364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de-DE" sz="3200" spc="-1" strike="noStrike">
                <a:latin typeface="Arial"/>
              </a:rPr>
              <a:t> </a:t>
            </a:r>
            <a:endParaRPr b="0" lang="de-DE" sz="3200" spc="-1" strike="noStrike">
              <a:latin typeface="Arial"/>
            </a:endParaRPr>
          </a:p>
          <a:p>
            <a:pPr marL="432000" indent="-32364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de-DE" sz="3200" spc="-1" strike="noStrike">
                <a:latin typeface="Arial"/>
              </a:rPr>
              <a:t> </a:t>
            </a:r>
            <a:endParaRPr b="0" lang="de-DE" sz="3200" spc="-1" strike="noStrike">
              <a:latin typeface="Arial"/>
            </a:endParaRPr>
          </a:p>
          <a:p>
            <a:pPr>
              <a:lnSpc>
                <a:spcPct val="100000"/>
              </a:lnSpc>
              <a:spcBef>
                <a:spcPts val="1417"/>
              </a:spcBef>
            </a:pPr>
            <a:endParaRPr b="0" lang="de-DE" sz="3200" spc="-1" strike="noStrike">
              <a:latin typeface="Arial"/>
            </a:endParaRPr>
          </a:p>
        </p:txBody>
      </p:sp>
      <p:pic>
        <p:nvPicPr>
          <p:cNvPr id="177" name="" descr=""/>
          <p:cNvPicPr/>
          <p:nvPr/>
        </p:nvPicPr>
        <p:blipFill>
          <a:blip r:embed="rId1"/>
          <a:stretch/>
        </p:blipFill>
        <p:spPr>
          <a:xfrm>
            <a:off x="504000" y="3107160"/>
            <a:ext cx="9071280" cy="2940480"/>
          </a:xfrm>
          <a:prstGeom prst="rect">
            <a:avLst/>
          </a:prstGeom>
          <a:ln>
            <a:noFill/>
          </a:ln>
        </p:spPr>
      </p:pic>
      <p:sp>
        <p:nvSpPr>
          <p:cNvPr id="178" name="CustomShape 3"/>
          <p:cNvSpPr/>
          <p:nvPr/>
        </p:nvSpPr>
        <p:spPr>
          <a:xfrm>
            <a:off x="2808000" y="6696000"/>
            <a:ext cx="5962320" cy="3639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0" lang="de-DE" sz="1800" spc="-1" strike="noStrike">
                <a:latin typeface="Arial"/>
              </a:rPr>
              <a:t>Quelle: https://continentalclothing.de/die-marke-fairshare/</a:t>
            </a:r>
            <a:endParaRPr b="0" lang="de-DE" sz="18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CustomShape 1"/>
          <p:cNvSpPr/>
          <p:nvPr/>
        </p:nvSpPr>
        <p:spPr>
          <a:xfrm>
            <a:off x="504000" y="262440"/>
            <a:ext cx="9071280" cy="13399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>
            <a:spAutoFit/>
          </a:bodyPr>
          <a:p>
            <a:pPr algn="ctr">
              <a:lnSpc>
                <a:spcPct val="100000"/>
              </a:lnSpc>
            </a:pPr>
            <a:r>
              <a:rPr b="1" lang="de-DE" sz="4400" spc="-1" strike="noStrike">
                <a:latin typeface="Arial"/>
              </a:rPr>
              <a:t>Was können Unternehmen unternehmen?</a:t>
            </a:r>
            <a:endParaRPr b="0" lang="de-DE" sz="4400" spc="-1" strike="noStrike">
              <a:latin typeface="Arial"/>
            </a:endParaRPr>
          </a:p>
        </p:txBody>
      </p:sp>
      <p:sp>
        <p:nvSpPr>
          <p:cNvPr id="180" name="CustomShape 2"/>
          <p:cNvSpPr/>
          <p:nvPr/>
        </p:nvSpPr>
        <p:spPr>
          <a:xfrm>
            <a:off x="504000" y="1769040"/>
            <a:ext cx="9071280" cy="43840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>
            <a:normAutofit/>
          </a:bodyPr>
          <a:p>
            <a:pPr>
              <a:lnSpc>
                <a:spcPct val="100000"/>
              </a:lnSpc>
              <a:spcBef>
                <a:spcPts val="1417"/>
              </a:spcBef>
            </a:pPr>
            <a:endParaRPr b="0" lang="de-DE" sz="1800" spc="-1" strike="noStrike">
              <a:latin typeface="Arial"/>
            </a:endParaRPr>
          </a:p>
          <a:p>
            <a:pPr marL="432000" indent="-32364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de-DE" sz="3200" spc="-1" strike="noStrike">
                <a:latin typeface="Arial"/>
              </a:rPr>
              <a:t>Muss es den immer Baumwolle oder Polyester sein? Alternative Fasern</a:t>
            </a:r>
            <a:endParaRPr b="0" lang="de-DE" sz="3200" spc="-1" strike="noStrike">
              <a:latin typeface="Arial"/>
            </a:endParaRPr>
          </a:p>
          <a:p>
            <a:pPr marL="432000" indent="-32364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de-DE" sz="3200" spc="-1" strike="noStrike">
                <a:latin typeface="Arial"/>
              </a:rPr>
              <a:t>Das Ende des Mülls: Das Recyclingkonzept Cradle to Cradle</a:t>
            </a:r>
            <a:endParaRPr b="0" lang="de-DE" sz="3200" spc="-1" strike="noStrike">
              <a:latin typeface="Arial"/>
            </a:endParaRPr>
          </a:p>
          <a:p>
            <a:pPr marL="432000" indent="-32364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de-DE" sz="3200" spc="-1" strike="noStrike">
                <a:latin typeface="Arial"/>
              </a:rPr>
              <a:t>&gt;&gt;&gt;&gt; Miteinander reden – Kundenfeedback, Briefe an meine Lieblingsmarke</a:t>
            </a:r>
            <a:endParaRPr b="0" lang="de-DE" sz="32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134</TotalTime>
  <Application>LibreOffice/6.2.7.1$Windows_X86_64 LibreOffice_project/23edc44b61b830b7d749943e020e96f5a7df63bf</Applicat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2019-09-11T09:05:46Z</dcterms:created>
  <dc:creator/>
  <dc:description/>
  <dc:language>de-DE</dc:language>
  <cp:lastModifiedBy/>
  <dcterms:modified xsi:type="dcterms:W3CDTF">2019-09-13T10:54:34Z</dcterms:modified>
  <cp:revision>17</cp:revision>
  <dc:subject/>
  <dc:title/>
</cp:coreProperties>
</file>